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aleway"/>
      <p:regular r:id="rId21"/>
      <p:bold r:id="rId22"/>
      <p:italic r:id="rId23"/>
      <p:boldItalic r:id="rId24"/>
    </p:embeddedFont>
    <p:embeddedFont>
      <p:font typeface="Bebas Neue"/>
      <p:regular r:id="rId25"/>
    </p:embeddedFont>
    <p:embeddedFont>
      <p:font typeface="Pacifico"/>
      <p:regular r:id="rId26"/>
    </p:embeddedFont>
    <p:embeddedFont>
      <p:font typeface="Lexend Medium"/>
      <p:regular r:id="rId27"/>
      <p:bold r:id="rId28"/>
    </p:embeddedFont>
    <p:embeddedFont>
      <p:font typeface="Lexend"/>
      <p:regular r:id="rId29"/>
      <p:bold r:id="rId30"/>
    </p:embeddedFont>
    <p:embeddedFont>
      <p:font typeface="PT Sans"/>
      <p:regular r:id="rId31"/>
      <p:bold r:id="rId32"/>
      <p:italic r:id="rId33"/>
      <p:boldItalic r:id="rId34"/>
    </p:embeddedFont>
    <p:embeddedFont>
      <p:font typeface="Archivo Black"/>
      <p:regular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CC7F63A-DD4A-4B73-A2DA-A38FFC2E800B}">
  <a:tblStyle styleId="{0CC7F63A-DD4A-4B73-A2DA-A38FFC2E800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Pacifico-regular.fntdata"/><Relationship Id="rId25" Type="http://schemas.openxmlformats.org/officeDocument/2006/relationships/font" Target="fonts/BebasNeue-regular.fntdata"/><Relationship Id="rId28" Type="http://schemas.openxmlformats.org/officeDocument/2006/relationships/font" Target="fonts/LexendMedium-bold.fntdata"/><Relationship Id="rId27" Type="http://schemas.openxmlformats.org/officeDocument/2006/relationships/font" Target="fonts/LexendMedium-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exend-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TSans-regular.fntdata"/><Relationship Id="rId30" Type="http://schemas.openxmlformats.org/officeDocument/2006/relationships/font" Target="fonts/Lexend-bold.fntdata"/><Relationship Id="rId11" Type="http://schemas.openxmlformats.org/officeDocument/2006/relationships/slide" Target="slides/slide5.xml"/><Relationship Id="rId33" Type="http://schemas.openxmlformats.org/officeDocument/2006/relationships/font" Target="fonts/PTSans-italic.fntdata"/><Relationship Id="rId10" Type="http://schemas.openxmlformats.org/officeDocument/2006/relationships/slide" Target="slides/slide4.xml"/><Relationship Id="rId32" Type="http://schemas.openxmlformats.org/officeDocument/2006/relationships/font" Target="fonts/PTSans-bold.fntdata"/><Relationship Id="rId13" Type="http://schemas.openxmlformats.org/officeDocument/2006/relationships/slide" Target="slides/slide7.xml"/><Relationship Id="rId35" Type="http://schemas.openxmlformats.org/officeDocument/2006/relationships/font" Target="fonts/ArchivoBlack-regular.fntdata"/><Relationship Id="rId12" Type="http://schemas.openxmlformats.org/officeDocument/2006/relationships/slide" Target="slides/slide6.xml"/><Relationship Id="rId34" Type="http://schemas.openxmlformats.org/officeDocument/2006/relationships/font" Target="fonts/PTSans-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25451ddf92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25451ddf92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26d5d39fdb0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26d5d39fdb0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26d5d39fdb0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26d5d39fdb0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 name="Shape 822"/>
        <p:cNvGrpSpPr/>
        <p:nvPr/>
      </p:nvGrpSpPr>
      <p:grpSpPr>
        <a:xfrm>
          <a:off x="0" y="0"/>
          <a:ext cx="0" cy="0"/>
          <a:chOff x="0" y="0"/>
          <a:chExt cx="0" cy="0"/>
        </a:xfrm>
      </p:grpSpPr>
      <p:sp>
        <p:nvSpPr>
          <p:cNvPr id="823" name="Google Shape;823;g2c99026c5f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 name="Google Shape;824;g2c99026c5f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26d5d39fdb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26d5d39fdb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g2c99026c5f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 name="Google Shape;838;g2c99026c5f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2c1691ce0df_0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2c1691ce0df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26d5d39fd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26d5d39fd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26d5d39fdb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26d5d39fdb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26d5d39fdb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26d5d39fdb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26d5d39fdb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26d5d39fdb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26d5d39fdb0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26d5d39fdb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26d5d39fdb0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26d5d39fdb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g26d5d39fdb0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 name="Google Shape;789;g26d5d39fdb0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713226" y="756100"/>
            <a:ext cx="4777500" cy="2698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91919"/>
              </a:buClr>
              <a:buSzPts val="5200"/>
              <a:buNone/>
              <a:defRPr sz="49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713213" y="3847733"/>
            <a:ext cx="4777500" cy="3975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 name="Google Shape;12;p2"/>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a:off x="7371757" y="3976747"/>
            <a:ext cx="739550" cy="887697"/>
            <a:chOff x="7371757" y="3976747"/>
            <a:chExt cx="739550" cy="887697"/>
          </a:xfrm>
        </p:grpSpPr>
        <p:sp>
          <p:nvSpPr>
            <p:cNvPr id="14" name="Google Shape;14;p2"/>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3" name="Shape 193"/>
        <p:cNvGrpSpPr/>
        <p:nvPr/>
      </p:nvGrpSpPr>
      <p:grpSpPr>
        <a:xfrm>
          <a:off x="0" y="0"/>
          <a:ext cx="0" cy="0"/>
          <a:chOff x="0" y="0"/>
          <a:chExt cx="0" cy="0"/>
        </a:xfrm>
      </p:grpSpPr>
      <p:sp>
        <p:nvSpPr>
          <p:cNvPr id="194" name="Google Shape;194;p11"/>
          <p:cNvSpPr/>
          <p:nvPr/>
        </p:nvSpPr>
        <p:spPr>
          <a:xfrm flipH="1">
            <a:off x="6362100" y="150"/>
            <a:ext cx="2781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 name="Google Shape;195;p11"/>
          <p:cNvGrpSpPr/>
          <p:nvPr/>
        </p:nvGrpSpPr>
        <p:grpSpPr>
          <a:xfrm>
            <a:off x="4553003" y="363602"/>
            <a:ext cx="3863079" cy="4414018"/>
            <a:chOff x="4553003" y="363602"/>
            <a:chExt cx="3863079" cy="4414018"/>
          </a:xfrm>
        </p:grpSpPr>
        <p:grpSp>
          <p:nvGrpSpPr>
            <p:cNvPr id="196" name="Google Shape;196;p11"/>
            <p:cNvGrpSpPr/>
            <p:nvPr/>
          </p:nvGrpSpPr>
          <p:grpSpPr>
            <a:xfrm flipH="1" rot="10800000">
              <a:off x="7958407" y="2900571"/>
              <a:ext cx="457675" cy="1877049"/>
              <a:chOff x="7691232" y="2709546"/>
              <a:chExt cx="457675" cy="1877049"/>
            </a:xfrm>
          </p:grpSpPr>
          <p:grpSp>
            <p:nvGrpSpPr>
              <p:cNvPr id="197" name="Google Shape;197;p11"/>
              <p:cNvGrpSpPr/>
              <p:nvPr/>
            </p:nvGrpSpPr>
            <p:grpSpPr>
              <a:xfrm>
                <a:off x="7691232" y="3698897"/>
                <a:ext cx="457675" cy="887697"/>
                <a:chOff x="7371757" y="3976747"/>
                <a:chExt cx="457675" cy="887697"/>
              </a:xfrm>
            </p:grpSpPr>
            <p:sp>
              <p:nvSpPr>
                <p:cNvPr id="198" name="Google Shape;198;p1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11"/>
              <p:cNvGrpSpPr/>
              <p:nvPr/>
            </p:nvGrpSpPr>
            <p:grpSpPr>
              <a:xfrm>
                <a:off x="7691232" y="2709546"/>
                <a:ext cx="457675" cy="887697"/>
                <a:chOff x="7371757" y="3976747"/>
                <a:chExt cx="457675" cy="887697"/>
              </a:xfrm>
            </p:grpSpPr>
            <p:sp>
              <p:nvSpPr>
                <p:cNvPr id="207" name="Google Shape;207;p1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5" name="Google Shape;215;p11"/>
            <p:cNvGrpSpPr/>
            <p:nvPr/>
          </p:nvGrpSpPr>
          <p:grpSpPr>
            <a:xfrm>
              <a:off x="4553003" y="363602"/>
              <a:ext cx="887795" cy="175887"/>
              <a:chOff x="2284850" y="131975"/>
              <a:chExt cx="1720200" cy="340800"/>
            </a:xfrm>
          </p:grpSpPr>
          <p:sp>
            <p:nvSpPr>
              <p:cNvPr id="216" name="Google Shape;216;p11"/>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0" name="Google Shape;220;p11"/>
          <p:cNvSpPr txBox="1"/>
          <p:nvPr>
            <p:ph hasCustomPrompt="1" type="title"/>
          </p:nvPr>
        </p:nvSpPr>
        <p:spPr>
          <a:xfrm>
            <a:off x="713225" y="1383463"/>
            <a:ext cx="5277600" cy="12810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9600"/>
              <a:buNone/>
              <a:defRPr sz="6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21" name="Google Shape;221;p11"/>
          <p:cNvSpPr txBox="1"/>
          <p:nvPr>
            <p:ph idx="1" type="subTitle"/>
          </p:nvPr>
        </p:nvSpPr>
        <p:spPr>
          <a:xfrm>
            <a:off x="713225" y="3262937"/>
            <a:ext cx="52776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22" name="Google Shape;222;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223" name="Shape 223"/>
        <p:cNvGrpSpPr/>
        <p:nvPr/>
      </p:nvGrpSpPr>
      <p:grpSpPr>
        <a:xfrm>
          <a:off x="0" y="0"/>
          <a:ext cx="0" cy="0"/>
          <a:chOff x="0" y="0"/>
          <a:chExt cx="0" cy="0"/>
        </a:xfrm>
      </p:grpSpPr>
      <p:sp>
        <p:nvSpPr>
          <p:cNvPr id="224" name="Google Shape;224;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25" name="Shape 225"/>
        <p:cNvGrpSpPr/>
        <p:nvPr/>
      </p:nvGrpSpPr>
      <p:grpSpPr>
        <a:xfrm>
          <a:off x="0" y="0"/>
          <a:ext cx="0" cy="0"/>
          <a:chOff x="0" y="0"/>
          <a:chExt cx="0" cy="0"/>
        </a:xfrm>
      </p:grpSpPr>
      <p:sp>
        <p:nvSpPr>
          <p:cNvPr id="226" name="Google Shape;226;p13"/>
          <p:cNvSpPr txBox="1"/>
          <p:nvPr>
            <p:ph type="title"/>
          </p:nvPr>
        </p:nvSpPr>
        <p:spPr>
          <a:xfrm>
            <a:off x="720000" y="445025"/>
            <a:ext cx="5642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7" name="Google Shape;227;p13"/>
          <p:cNvSpPr txBox="1"/>
          <p:nvPr>
            <p:ph idx="1" type="subTitle"/>
          </p:nvPr>
        </p:nvSpPr>
        <p:spPr>
          <a:xfrm>
            <a:off x="719990" y="2135390"/>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13"/>
          <p:cNvSpPr txBox="1"/>
          <p:nvPr>
            <p:ph idx="2" type="subTitle"/>
          </p:nvPr>
        </p:nvSpPr>
        <p:spPr>
          <a:xfrm>
            <a:off x="3419260" y="2135390"/>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13"/>
          <p:cNvSpPr txBox="1"/>
          <p:nvPr>
            <p:ph idx="3" type="subTitle"/>
          </p:nvPr>
        </p:nvSpPr>
        <p:spPr>
          <a:xfrm>
            <a:off x="719990" y="3944772"/>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0" name="Google Shape;230;p13"/>
          <p:cNvSpPr txBox="1"/>
          <p:nvPr>
            <p:ph idx="4" type="subTitle"/>
          </p:nvPr>
        </p:nvSpPr>
        <p:spPr>
          <a:xfrm>
            <a:off x="3419260" y="3944772"/>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1" name="Google Shape;231;p13"/>
          <p:cNvSpPr txBox="1"/>
          <p:nvPr>
            <p:ph hasCustomPrompt="1" idx="5" type="title"/>
          </p:nvPr>
        </p:nvSpPr>
        <p:spPr>
          <a:xfrm>
            <a:off x="819590" y="1282775"/>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2" name="Google Shape;232;p13"/>
          <p:cNvSpPr txBox="1"/>
          <p:nvPr>
            <p:ph hasCustomPrompt="1" idx="6" type="title"/>
          </p:nvPr>
        </p:nvSpPr>
        <p:spPr>
          <a:xfrm>
            <a:off x="819590" y="3091571"/>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3" name="Google Shape;233;p13"/>
          <p:cNvSpPr txBox="1"/>
          <p:nvPr>
            <p:ph hasCustomPrompt="1" idx="7" type="title"/>
          </p:nvPr>
        </p:nvSpPr>
        <p:spPr>
          <a:xfrm>
            <a:off x="3518860" y="1282775"/>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4" name="Google Shape;234;p13"/>
          <p:cNvSpPr txBox="1"/>
          <p:nvPr>
            <p:ph hasCustomPrompt="1" idx="8" type="title"/>
          </p:nvPr>
        </p:nvSpPr>
        <p:spPr>
          <a:xfrm>
            <a:off x="3518860" y="3091571"/>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5" name="Google Shape;235;p13"/>
          <p:cNvSpPr txBox="1"/>
          <p:nvPr>
            <p:ph idx="9" type="subTitle"/>
          </p:nvPr>
        </p:nvSpPr>
        <p:spPr>
          <a:xfrm>
            <a:off x="719990" y="1803509"/>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6" name="Google Shape;236;p13"/>
          <p:cNvSpPr txBox="1"/>
          <p:nvPr>
            <p:ph idx="13" type="subTitle"/>
          </p:nvPr>
        </p:nvSpPr>
        <p:spPr>
          <a:xfrm>
            <a:off x="3419260" y="1803509"/>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7" name="Google Shape;237;p13"/>
          <p:cNvSpPr txBox="1"/>
          <p:nvPr>
            <p:ph idx="14" type="subTitle"/>
          </p:nvPr>
        </p:nvSpPr>
        <p:spPr>
          <a:xfrm>
            <a:off x="719990" y="3612372"/>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8" name="Google Shape;238;p13"/>
          <p:cNvSpPr txBox="1"/>
          <p:nvPr>
            <p:ph idx="15" type="subTitle"/>
          </p:nvPr>
        </p:nvSpPr>
        <p:spPr>
          <a:xfrm>
            <a:off x="3419260" y="3612372"/>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9" name="Google Shape;239;p13"/>
          <p:cNvSpPr/>
          <p:nvPr/>
        </p:nvSpPr>
        <p:spPr>
          <a:xfrm flipH="1">
            <a:off x="6362100" y="150"/>
            <a:ext cx="2781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 name="Google Shape;240;p13"/>
          <p:cNvGrpSpPr/>
          <p:nvPr/>
        </p:nvGrpSpPr>
        <p:grpSpPr>
          <a:xfrm>
            <a:off x="269328" y="4815227"/>
            <a:ext cx="887795" cy="175887"/>
            <a:chOff x="2284850" y="131975"/>
            <a:chExt cx="1720200" cy="340800"/>
          </a:xfrm>
        </p:grpSpPr>
        <p:sp>
          <p:nvSpPr>
            <p:cNvPr id="241" name="Google Shape;241;p13"/>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3"/>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3"/>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13"/>
          <p:cNvGrpSpPr/>
          <p:nvPr/>
        </p:nvGrpSpPr>
        <p:grpSpPr>
          <a:xfrm>
            <a:off x="7958582" y="3067871"/>
            <a:ext cx="975375" cy="1877049"/>
            <a:chOff x="7167632" y="2744946"/>
            <a:chExt cx="975375" cy="1877049"/>
          </a:xfrm>
        </p:grpSpPr>
        <p:grpSp>
          <p:nvGrpSpPr>
            <p:cNvPr id="246" name="Google Shape;246;p13"/>
            <p:cNvGrpSpPr/>
            <p:nvPr/>
          </p:nvGrpSpPr>
          <p:grpSpPr>
            <a:xfrm>
              <a:off x="7700682" y="2744946"/>
              <a:ext cx="175800" cy="1877049"/>
              <a:chOff x="7691232" y="2709546"/>
              <a:chExt cx="175800" cy="1877049"/>
            </a:xfrm>
          </p:grpSpPr>
          <p:grpSp>
            <p:nvGrpSpPr>
              <p:cNvPr id="247" name="Google Shape;247;p13"/>
              <p:cNvGrpSpPr/>
              <p:nvPr/>
            </p:nvGrpSpPr>
            <p:grpSpPr>
              <a:xfrm>
                <a:off x="7691232" y="3698897"/>
                <a:ext cx="175800" cy="887697"/>
                <a:chOff x="7371757" y="3976747"/>
                <a:chExt cx="175800" cy="887697"/>
              </a:xfrm>
            </p:grpSpPr>
            <p:sp>
              <p:nvSpPr>
                <p:cNvPr id="248" name="Google Shape;248;p1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13"/>
              <p:cNvGrpSpPr/>
              <p:nvPr/>
            </p:nvGrpSpPr>
            <p:grpSpPr>
              <a:xfrm>
                <a:off x="7691232" y="2709546"/>
                <a:ext cx="175800" cy="887697"/>
                <a:chOff x="7371757" y="3976747"/>
                <a:chExt cx="175800" cy="887697"/>
              </a:xfrm>
            </p:grpSpPr>
            <p:sp>
              <p:nvSpPr>
                <p:cNvPr id="253" name="Google Shape;253;p1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7" name="Google Shape;257;p13"/>
            <p:cNvGrpSpPr/>
            <p:nvPr/>
          </p:nvGrpSpPr>
          <p:grpSpPr>
            <a:xfrm>
              <a:off x="7434157" y="2744946"/>
              <a:ext cx="175800" cy="1877049"/>
              <a:chOff x="7691232" y="2709546"/>
              <a:chExt cx="175800" cy="1877049"/>
            </a:xfrm>
          </p:grpSpPr>
          <p:grpSp>
            <p:nvGrpSpPr>
              <p:cNvPr id="258" name="Google Shape;258;p13"/>
              <p:cNvGrpSpPr/>
              <p:nvPr/>
            </p:nvGrpSpPr>
            <p:grpSpPr>
              <a:xfrm>
                <a:off x="7691232" y="3698897"/>
                <a:ext cx="175800" cy="887697"/>
                <a:chOff x="7371757" y="3976747"/>
                <a:chExt cx="175800" cy="887697"/>
              </a:xfrm>
            </p:grpSpPr>
            <p:sp>
              <p:nvSpPr>
                <p:cNvPr id="259" name="Google Shape;259;p1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3"/>
              <p:cNvGrpSpPr/>
              <p:nvPr/>
            </p:nvGrpSpPr>
            <p:grpSpPr>
              <a:xfrm>
                <a:off x="7691232" y="2709546"/>
                <a:ext cx="175800" cy="887697"/>
                <a:chOff x="7371757" y="3976747"/>
                <a:chExt cx="175800" cy="887697"/>
              </a:xfrm>
            </p:grpSpPr>
            <p:sp>
              <p:nvSpPr>
                <p:cNvPr id="264" name="Google Shape;264;p1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8" name="Google Shape;268;p13"/>
            <p:cNvGrpSpPr/>
            <p:nvPr/>
          </p:nvGrpSpPr>
          <p:grpSpPr>
            <a:xfrm>
              <a:off x="7167632" y="2744946"/>
              <a:ext cx="175800" cy="1877049"/>
              <a:chOff x="7691232" y="2709546"/>
              <a:chExt cx="175800" cy="1877049"/>
            </a:xfrm>
          </p:grpSpPr>
          <p:grpSp>
            <p:nvGrpSpPr>
              <p:cNvPr id="269" name="Google Shape;269;p13"/>
              <p:cNvGrpSpPr/>
              <p:nvPr/>
            </p:nvGrpSpPr>
            <p:grpSpPr>
              <a:xfrm>
                <a:off x="7691232" y="3698897"/>
                <a:ext cx="175800" cy="887697"/>
                <a:chOff x="7371757" y="3976747"/>
                <a:chExt cx="175800" cy="887697"/>
              </a:xfrm>
            </p:grpSpPr>
            <p:sp>
              <p:nvSpPr>
                <p:cNvPr id="270" name="Google Shape;270;p1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13"/>
              <p:cNvGrpSpPr/>
              <p:nvPr/>
            </p:nvGrpSpPr>
            <p:grpSpPr>
              <a:xfrm>
                <a:off x="7691232" y="2709546"/>
                <a:ext cx="175800" cy="887697"/>
                <a:chOff x="7371757" y="3976747"/>
                <a:chExt cx="175800" cy="887697"/>
              </a:xfrm>
            </p:grpSpPr>
            <p:sp>
              <p:nvSpPr>
                <p:cNvPr id="275" name="Google Shape;275;p1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9" name="Google Shape;279;p13"/>
            <p:cNvGrpSpPr/>
            <p:nvPr/>
          </p:nvGrpSpPr>
          <p:grpSpPr>
            <a:xfrm>
              <a:off x="7967207" y="2744946"/>
              <a:ext cx="175800" cy="1877049"/>
              <a:chOff x="7691232" y="2709546"/>
              <a:chExt cx="175800" cy="1877049"/>
            </a:xfrm>
          </p:grpSpPr>
          <p:grpSp>
            <p:nvGrpSpPr>
              <p:cNvPr id="280" name="Google Shape;280;p13"/>
              <p:cNvGrpSpPr/>
              <p:nvPr/>
            </p:nvGrpSpPr>
            <p:grpSpPr>
              <a:xfrm>
                <a:off x="7691232" y="3698897"/>
                <a:ext cx="175800" cy="887697"/>
                <a:chOff x="7371757" y="3976747"/>
                <a:chExt cx="175800" cy="887697"/>
              </a:xfrm>
            </p:grpSpPr>
            <p:sp>
              <p:nvSpPr>
                <p:cNvPr id="281" name="Google Shape;281;p1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13"/>
              <p:cNvGrpSpPr/>
              <p:nvPr/>
            </p:nvGrpSpPr>
            <p:grpSpPr>
              <a:xfrm>
                <a:off x="7691232" y="2709546"/>
                <a:ext cx="175800" cy="887697"/>
                <a:chOff x="7371757" y="3976747"/>
                <a:chExt cx="175800" cy="887697"/>
              </a:xfrm>
            </p:grpSpPr>
            <p:sp>
              <p:nvSpPr>
                <p:cNvPr id="286" name="Google Shape;286;p1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90" name="Google Shape;290;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91" name="Shape 291"/>
        <p:cNvGrpSpPr/>
        <p:nvPr/>
      </p:nvGrpSpPr>
      <p:grpSpPr>
        <a:xfrm>
          <a:off x="0" y="0"/>
          <a:ext cx="0" cy="0"/>
          <a:chOff x="0" y="0"/>
          <a:chExt cx="0" cy="0"/>
        </a:xfrm>
      </p:grpSpPr>
      <p:sp>
        <p:nvSpPr>
          <p:cNvPr id="292" name="Google Shape;292;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93" name="Google Shape;293;p14"/>
          <p:cNvGrpSpPr/>
          <p:nvPr/>
        </p:nvGrpSpPr>
        <p:grpSpPr>
          <a:xfrm>
            <a:off x="-20657" y="150"/>
            <a:ext cx="9164657" cy="5143500"/>
            <a:chOff x="-20657" y="150"/>
            <a:chExt cx="9164657" cy="5143500"/>
          </a:xfrm>
        </p:grpSpPr>
        <p:cxnSp>
          <p:nvCxnSpPr>
            <p:cNvPr id="294" name="Google Shape;294;p14"/>
            <p:cNvCxnSpPr/>
            <p:nvPr/>
          </p:nvCxnSpPr>
          <p:spPr>
            <a:xfrm>
              <a:off x="-20657" y="4597870"/>
              <a:ext cx="8789400" cy="0"/>
            </a:xfrm>
            <a:prstGeom prst="straightConnector1">
              <a:avLst/>
            </a:prstGeom>
            <a:noFill/>
            <a:ln cap="flat" cmpd="sng" w="9525">
              <a:solidFill>
                <a:schemeClr val="dk1"/>
              </a:solidFill>
              <a:prstDash val="solid"/>
              <a:round/>
              <a:headEnd len="med" w="med" type="none"/>
              <a:tailEnd len="med" w="med" type="none"/>
            </a:ln>
          </p:spPr>
        </p:cxnSp>
        <p:sp>
          <p:nvSpPr>
            <p:cNvPr id="295" name="Google Shape;295;p14"/>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14"/>
            <p:cNvGrpSpPr/>
            <p:nvPr/>
          </p:nvGrpSpPr>
          <p:grpSpPr>
            <a:xfrm>
              <a:off x="7542978" y="176248"/>
              <a:ext cx="887795" cy="175887"/>
              <a:chOff x="2284850" y="131975"/>
              <a:chExt cx="1720200" cy="340800"/>
            </a:xfrm>
          </p:grpSpPr>
          <p:sp>
            <p:nvSpPr>
              <p:cNvPr id="297" name="Google Shape;297;p14"/>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1" name="Google Shape;301;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302" name="Shape 302"/>
        <p:cNvGrpSpPr/>
        <p:nvPr/>
      </p:nvGrpSpPr>
      <p:grpSpPr>
        <a:xfrm>
          <a:off x="0" y="0"/>
          <a:ext cx="0" cy="0"/>
          <a:chOff x="0" y="0"/>
          <a:chExt cx="0" cy="0"/>
        </a:xfrm>
      </p:grpSpPr>
      <p:sp>
        <p:nvSpPr>
          <p:cNvPr id="303" name="Google Shape;303;p15"/>
          <p:cNvSpPr txBox="1"/>
          <p:nvPr>
            <p:ph type="title"/>
          </p:nvPr>
        </p:nvSpPr>
        <p:spPr>
          <a:xfrm>
            <a:off x="1415775" y="445025"/>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04" name="Google Shape;304;p15"/>
          <p:cNvCxnSpPr/>
          <p:nvPr/>
        </p:nvCxnSpPr>
        <p:spPr>
          <a:xfrm rot="10800000">
            <a:off x="354600" y="4597870"/>
            <a:ext cx="8789400" cy="0"/>
          </a:xfrm>
          <a:prstGeom prst="straightConnector1">
            <a:avLst/>
          </a:prstGeom>
          <a:noFill/>
          <a:ln cap="flat" cmpd="sng" w="9525">
            <a:solidFill>
              <a:schemeClr val="dk1"/>
            </a:solidFill>
            <a:prstDash val="solid"/>
            <a:round/>
            <a:headEnd len="med" w="med" type="none"/>
            <a:tailEnd len="med" w="med" type="none"/>
          </a:ln>
        </p:spPr>
      </p:cxnSp>
      <p:sp>
        <p:nvSpPr>
          <p:cNvPr id="305" name="Google Shape;305;p15"/>
          <p:cNvSpPr/>
          <p:nvPr/>
        </p:nvSpPr>
        <p:spPr>
          <a:xfrm>
            <a:off x="-20657" y="15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 name="Google Shape;306;p15"/>
          <p:cNvGrpSpPr/>
          <p:nvPr/>
        </p:nvGrpSpPr>
        <p:grpSpPr>
          <a:xfrm flipH="1">
            <a:off x="7966220" y="4782198"/>
            <a:ext cx="887795" cy="175887"/>
            <a:chOff x="2284850" y="131975"/>
            <a:chExt cx="1720200" cy="340800"/>
          </a:xfrm>
        </p:grpSpPr>
        <p:sp>
          <p:nvSpPr>
            <p:cNvPr id="307" name="Google Shape;307;p15"/>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 name="Google Shape;311;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312" name="Shape 312"/>
        <p:cNvGrpSpPr/>
        <p:nvPr/>
      </p:nvGrpSpPr>
      <p:grpSpPr>
        <a:xfrm>
          <a:off x="0" y="0"/>
          <a:ext cx="0" cy="0"/>
          <a:chOff x="0" y="0"/>
          <a:chExt cx="0" cy="0"/>
        </a:xfrm>
      </p:grpSpPr>
      <p:sp>
        <p:nvSpPr>
          <p:cNvPr id="313" name="Google Shape;313;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14" name="Google Shape;314;p16"/>
          <p:cNvCxnSpPr/>
          <p:nvPr/>
        </p:nvCxnSpPr>
        <p:spPr>
          <a:xfrm>
            <a:off x="-20657" y="4597870"/>
            <a:ext cx="8789400" cy="0"/>
          </a:xfrm>
          <a:prstGeom prst="straightConnector1">
            <a:avLst/>
          </a:prstGeom>
          <a:noFill/>
          <a:ln cap="flat" cmpd="sng" w="9525">
            <a:solidFill>
              <a:schemeClr val="dk1"/>
            </a:solidFill>
            <a:prstDash val="solid"/>
            <a:round/>
            <a:headEnd len="med" w="med" type="none"/>
            <a:tailEnd len="med" w="med" type="none"/>
          </a:ln>
        </p:spPr>
      </p:cxnSp>
      <p:grpSp>
        <p:nvGrpSpPr>
          <p:cNvPr id="315" name="Google Shape;315;p16"/>
          <p:cNvGrpSpPr/>
          <p:nvPr/>
        </p:nvGrpSpPr>
        <p:grpSpPr>
          <a:xfrm>
            <a:off x="4128103" y="186798"/>
            <a:ext cx="887795" cy="175887"/>
            <a:chOff x="2284850" y="131975"/>
            <a:chExt cx="1720200" cy="340800"/>
          </a:xfrm>
        </p:grpSpPr>
        <p:sp>
          <p:nvSpPr>
            <p:cNvPr id="316" name="Google Shape;316;p16"/>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6"/>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6"/>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6"/>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16"/>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322" name="Shape 322"/>
        <p:cNvGrpSpPr/>
        <p:nvPr/>
      </p:nvGrpSpPr>
      <p:grpSpPr>
        <a:xfrm>
          <a:off x="0" y="0"/>
          <a:ext cx="0" cy="0"/>
          <a:chOff x="0" y="0"/>
          <a:chExt cx="0" cy="0"/>
        </a:xfrm>
      </p:grpSpPr>
      <p:sp>
        <p:nvSpPr>
          <p:cNvPr id="323" name="Google Shape;323;p17"/>
          <p:cNvSpPr txBox="1"/>
          <p:nvPr>
            <p:ph type="title"/>
          </p:nvPr>
        </p:nvSpPr>
        <p:spPr>
          <a:xfrm>
            <a:off x="1011600" y="3078025"/>
            <a:ext cx="5540700" cy="518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24" name="Google Shape;324;p17"/>
          <p:cNvSpPr txBox="1"/>
          <p:nvPr>
            <p:ph idx="1" type="subTitle"/>
          </p:nvPr>
        </p:nvSpPr>
        <p:spPr>
          <a:xfrm>
            <a:off x="1011675" y="1261425"/>
            <a:ext cx="5540700" cy="1423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325" name="Google Shape;325;p17"/>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 name="Google Shape;326;p17"/>
          <p:cNvGrpSpPr/>
          <p:nvPr/>
        </p:nvGrpSpPr>
        <p:grpSpPr>
          <a:xfrm flipH="1" rot="10800000">
            <a:off x="7946332" y="1013372"/>
            <a:ext cx="739550" cy="887697"/>
            <a:chOff x="7371757" y="3976747"/>
            <a:chExt cx="739550" cy="887697"/>
          </a:xfrm>
        </p:grpSpPr>
        <p:sp>
          <p:nvSpPr>
            <p:cNvPr id="327" name="Google Shape;327;p1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7"/>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7"/>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7"/>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7"/>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7"/>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7"/>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 name="Google Shape;339;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340" name="Shape 340"/>
        <p:cNvGrpSpPr/>
        <p:nvPr/>
      </p:nvGrpSpPr>
      <p:grpSpPr>
        <a:xfrm>
          <a:off x="0" y="0"/>
          <a:ext cx="0" cy="0"/>
          <a:chOff x="0" y="0"/>
          <a:chExt cx="0" cy="0"/>
        </a:xfrm>
      </p:grpSpPr>
      <p:sp>
        <p:nvSpPr>
          <p:cNvPr id="341" name="Google Shape;341;p18"/>
          <p:cNvSpPr/>
          <p:nvPr/>
        </p:nvSpPr>
        <p:spPr>
          <a:xfrm>
            <a:off x="-1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2" name="Google Shape;342;p18"/>
          <p:cNvCxnSpPr/>
          <p:nvPr/>
        </p:nvCxnSpPr>
        <p:spPr>
          <a:xfrm rot="10800000">
            <a:off x="1995600" y="4599360"/>
            <a:ext cx="7148400" cy="9300"/>
          </a:xfrm>
          <a:prstGeom prst="straightConnector1">
            <a:avLst/>
          </a:prstGeom>
          <a:noFill/>
          <a:ln cap="flat" cmpd="sng" w="9525">
            <a:solidFill>
              <a:schemeClr val="dk1"/>
            </a:solidFill>
            <a:prstDash val="solid"/>
            <a:round/>
            <a:headEnd len="med" w="med" type="none"/>
            <a:tailEnd len="med" w="med" type="none"/>
          </a:ln>
        </p:spPr>
      </p:cxnSp>
      <p:grpSp>
        <p:nvGrpSpPr>
          <p:cNvPr id="343" name="Google Shape;343;p18"/>
          <p:cNvGrpSpPr/>
          <p:nvPr/>
        </p:nvGrpSpPr>
        <p:grpSpPr>
          <a:xfrm>
            <a:off x="759093" y="449071"/>
            <a:ext cx="7652479" cy="3799448"/>
            <a:chOff x="759093" y="449071"/>
            <a:chExt cx="7652479" cy="3799448"/>
          </a:xfrm>
        </p:grpSpPr>
        <p:grpSp>
          <p:nvGrpSpPr>
            <p:cNvPr id="344" name="Google Shape;344;p18"/>
            <p:cNvGrpSpPr/>
            <p:nvPr/>
          </p:nvGrpSpPr>
          <p:grpSpPr>
            <a:xfrm flipH="1">
              <a:off x="7523777" y="449071"/>
              <a:ext cx="887795" cy="175887"/>
              <a:chOff x="2284850" y="131975"/>
              <a:chExt cx="1720200" cy="340800"/>
            </a:xfrm>
          </p:grpSpPr>
          <p:sp>
            <p:nvSpPr>
              <p:cNvPr id="345" name="Google Shape;345;p18"/>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8"/>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8"/>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8"/>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18"/>
            <p:cNvGrpSpPr/>
            <p:nvPr/>
          </p:nvGrpSpPr>
          <p:grpSpPr>
            <a:xfrm flipH="1">
              <a:off x="759093" y="3360822"/>
              <a:ext cx="457675" cy="887697"/>
              <a:chOff x="7653632" y="3976747"/>
              <a:chExt cx="457675" cy="887697"/>
            </a:xfrm>
          </p:grpSpPr>
          <p:sp>
            <p:nvSpPr>
              <p:cNvPr id="350" name="Google Shape;350;p18"/>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8"/>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8"/>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8"/>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8"/>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8"/>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8"/>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8" name="Google Shape;358;p18"/>
          <p:cNvSpPr txBox="1"/>
          <p:nvPr>
            <p:ph type="title"/>
          </p:nvPr>
        </p:nvSpPr>
        <p:spPr>
          <a:xfrm>
            <a:off x="2701075" y="929550"/>
            <a:ext cx="3217500" cy="192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9" name="Google Shape;359;p18"/>
          <p:cNvSpPr txBox="1"/>
          <p:nvPr>
            <p:ph idx="1" type="subTitle"/>
          </p:nvPr>
        </p:nvSpPr>
        <p:spPr>
          <a:xfrm>
            <a:off x="2701075" y="2853575"/>
            <a:ext cx="3217500" cy="111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0" name="Google Shape;360;p18"/>
          <p:cNvSpPr/>
          <p:nvPr>
            <p:ph idx="2" type="pic"/>
          </p:nvPr>
        </p:nvSpPr>
        <p:spPr>
          <a:xfrm>
            <a:off x="6415985" y="1039775"/>
            <a:ext cx="2014800" cy="2930100"/>
          </a:xfrm>
          <a:prstGeom prst="rect">
            <a:avLst/>
          </a:prstGeom>
          <a:noFill/>
          <a:ln cap="flat" cmpd="sng" w="9525">
            <a:solidFill>
              <a:schemeClr val="dk1"/>
            </a:solidFill>
            <a:prstDash val="solid"/>
            <a:round/>
            <a:headEnd len="sm" w="sm" type="none"/>
            <a:tailEnd len="sm" w="sm" type="none"/>
          </a:ln>
        </p:spPr>
      </p:sp>
      <p:sp>
        <p:nvSpPr>
          <p:cNvPr id="361" name="Google Shape;361;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362" name="Shape 362"/>
        <p:cNvGrpSpPr/>
        <p:nvPr/>
      </p:nvGrpSpPr>
      <p:grpSpPr>
        <a:xfrm>
          <a:off x="0" y="0"/>
          <a:ext cx="0" cy="0"/>
          <a:chOff x="0" y="0"/>
          <a:chExt cx="0" cy="0"/>
        </a:xfrm>
      </p:grpSpPr>
      <p:sp>
        <p:nvSpPr>
          <p:cNvPr id="363" name="Google Shape;363;p19"/>
          <p:cNvSpPr txBox="1"/>
          <p:nvPr>
            <p:ph type="title"/>
          </p:nvPr>
        </p:nvSpPr>
        <p:spPr>
          <a:xfrm>
            <a:off x="5188025" y="1390425"/>
            <a:ext cx="2740800" cy="1210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4" name="Google Shape;364;p19"/>
          <p:cNvSpPr txBox="1"/>
          <p:nvPr>
            <p:ph idx="1" type="subTitle"/>
          </p:nvPr>
        </p:nvSpPr>
        <p:spPr>
          <a:xfrm>
            <a:off x="5188025" y="2601375"/>
            <a:ext cx="2740800" cy="1102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5" name="Google Shape;365;p19"/>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367" name="Shape 367"/>
        <p:cNvGrpSpPr/>
        <p:nvPr/>
      </p:nvGrpSpPr>
      <p:grpSpPr>
        <a:xfrm>
          <a:off x="0" y="0"/>
          <a:ext cx="0" cy="0"/>
          <a:chOff x="0" y="0"/>
          <a:chExt cx="0" cy="0"/>
        </a:xfrm>
      </p:grpSpPr>
      <p:sp>
        <p:nvSpPr>
          <p:cNvPr id="368" name="Google Shape;368;p20"/>
          <p:cNvSpPr/>
          <p:nvPr/>
        </p:nvSpPr>
        <p:spPr>
          <a:xfrm>
            <a:off x="-1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9" name="Google Shape;369;p20"/>
          <p:cNvCxnSpPr/>
          <p:nvPr/>
        </p:nvCxnSpPr>
        <p:spPr>
          <a:xfrm rot="10800000">
            <a:off x="1995600" y="4861460"/>
            <a:ext cx="7148400" cy="9300"/>
          </a:xfrm>
          <a:prstGeom prst="straightConnector1">
            <a:avLst/>
          </a:prstGeom>
          <a:noFill/>
          <a:ln cap="flat" cmpd="sng" w="9525">
            <a:solidFill>
              <a:schemeClr val="dk1"/>
            </a:solidFill>
            <a:prstDash val="solid"/>
            <a:round/>
            <a:headEnd len="med" w="med" type="none"/>
            <a:tailEnd len="med" w="med" type="none"/>
          </a:ln>
        </p:spPr>
      </p:cxnSp>
      <p:sp>
        <p:nvSpPr>
          <p:cNvPr id="370" name="Google Shape;370;p20"/>
          <p:cNvSpPr txBox="1"/>
          <p:nvPr>
            <p:ph type="title"/>
          </p:nvPr>
        </p:nvSpPr>
        <p:spPr>
          <a:xfrm flipH="1">
            <a:off x="2409000" y="1363325"/>
            <a:ext cx="2869200" cy="1198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71" name="Google Shape;371;p20"/>
          <p:cNvSpPr txBox="1"/>
          <p:nvPr>
            <p:ph idx="1" type="subTitle"/>
          </p:nvPr>
        </p:nvSpPr>
        <p:spPr>
          <a:xfrm flipH="1">
            <a:off x="2408864" y="2562000"/>
            <a:ext cx="2869200" cy="1080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72" name="Google Shape;372;p20"/>
          <p:cNvGrpSpPr/>
          <p:nvPr/>
        </p:nvGrpSpPr>
        <p:grpSpPr>
          <a:xfrm>
            <a:off x="324243" y="3769347"/>
            <a:ext cx="707325" cy="887697"/>
            <a:chOff x="324243" y="3769347"/>
            <a:chExt cx="707325" cy="887697"/>
          </a:xfrm>
        </p:grpSpPr>
        <p:grpSp>
          <p:nvGrpSpPr>
            <p:cNvPr id="373" name="Google Shape;373;p20"/>
            <p:cNvGrpSpPr/>
            <p:nvPr/>
          </p:nvGrpSpPr>
          <p:grpSpPr>
            <a:xfrm rot="10800000">
              <a:off x="324243" y="3769347"/>
              <a:ext cx="175800" cy="887697"/>
              <a:chOff x="7935507" y="3976747"/>
              <a:chExt cx="175800" cy="887697"/>
            </a:xfrm>
          </p:grpSpPr>
          <p:sp>
            <p:nvSpPr>
              <p:cNvPr id="374" name="Google Shape;374;p20"/>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0"/>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0"/>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20"/>
            <p:cNvGrpSpPr/>
            <p:nvPr/>
          </p:nvGrpSpPr>
          <p:grpSpPr>
            <a:xfrm rot="10800000">
              <a:off x="855768" y="3769347"/>
              <a:ext cx="175800" cy="887697"/>
              <a:chOff x="7371757" y="3976747"/>
              <a:chExt cx="175800" cy="887697"/>
            </a:xfrm>
          </p:grpSpPr>
          <p:sp>
            <p:nvSpPr>
              <p:cNvPr id="379" name="Google Shape;379;p20"/>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0"/>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0"/>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0"/>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20"/>
            <p:cNvGrpSpPr/>
            <p:nvPr/>
          </p:nvGrpSpPr>
          <p:grpSpPr>
            <a:xfrm rot="10800000">
              <a:off x="590005" y="3769347"/>
              <a:ext cx="175800" cy="887697"/>
              <a:chOff x="7935507" y="3976747"/>
              <a:chExt cx="175800" cy="887697"/>
            </a:xfrm>
          </p:grpSpPr>
          <p:sp>
            <p:nvSpPr>
              <p:cNvPr id="384" name="Google Shape;384;p20"/>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0"/>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0"/>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0"/>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8" name="Google Shape;388;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
          <p:cNvSpPr txBox="1"/>
          <p:nvPr>
            <p:ph type="title"/>
          </p:nvPr>
        </p:nvSpPr>
        <p:spPr>
          <a:xfrm>
            <a:off x="764175" y="1962000"/>
            <a:ext cx="4278900" cy="9159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9" name="Google Shape;29;p3"/>
          <p:cNvSpPr txBox="1"/>
          <p:nvPr>
            <p:ph hasCustomPrompt="1" idx="2" type="title"/>
          </p:nvPr>
        </p:nvSpPr>
        <p:spPr>
          <a:xfrm>
            <a:off x="857150" y="977850"/>
            <a:ext cx="1463100" cy="887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8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 name="Google Shape;30;p3"/>
          <p:cNvSpPr txBox="1"/>
          <p:nvPr>
            <p:ph idx="1" type="subTitle"/>
          </p:nvPr>
        </p:nvSpPr>
        <p:spPr>
          <a:xfrm>
            <a:off x="764175" y="3181050"/>
            <a:ext cx="4278900" cy="3750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 name="Google Shape;31;p3"/>
          <p:cNvSpPr/>
          <p:nvPr/>
        </p:nvSpPr>
        <p:spPr>
          <a:xfrm flipH="1">
            <a:off x="5298300" y="150"/>
            <a:ext cx="38457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3"/>
          <p:cNvGrpSpPr/>
          <p:nvPr/>
        </p:nvGrpSpPr>
        <p:grpSpPr>
          <a:xfrm flipH="1" rot="10800000">
            <a:off x="6851382" y="1633371"/>
            <a:ext cx="457675" cy="1877049"/>
            <a:chOff x="7691232" y="2709546"/>
            <a:chExt cx="457675" cy="1877049"/>
          </a:xfrm>
        </p:grpSpPr>
        <p:grpSp>
          <p:nvGrpSpPr>
            <p:cNvPr id="33" name="Google Shape;33;p3"/>
            <p:cNvGrpSpPr/>
            <p:nvPr/>
          </p:nvGrpSpPr>
          <p:grpSpPr>
            <a:xfrm>
              <a:off x="7691232" y="3698897"/>
              <a:ext cx="457675" cy="887697"/>
              <a:chOff x="7371757" y="3976747"/>
              <a:chExt cx="457675" cy="887697"/>
            </a:xfrm>
          </p:grpSpPr>
          <p:sp>
            <p:nvSpPr>
              <p:cNvPr id="34" name="Google Shape;34;p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 name="Google Shape;42;p3"/>
            <p:cNvGrpSpPr/>
            <p:nvPr/>
          </p:nvGrpSpPr>
          <p:grpSpPr>
            <a:xfrm>
              <a:off x="7691232" y="2709546"/>
              <a:ext cx="457675" cy="887697"/>
              <a:chOff x="7371757" y="3976747"/>
              <a:chExt cx="457675" cy="887697"/>
            </a:xfrm>
          </p:grpSpPr>
          <p:sp>
            <p:nvSpPr>
              <p:cNvPr id="43" name="Google Shape;43;p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 name="Google Shape;51;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389" name="Shape 389"/>
        <p:cNvGrpSpPr/>
        <p:nvPr/>
      </p:nvGrpSpPr>
      <p:grpSpPr>
        <a:xfrm>
          <a:off x="0" y="0"/>
          <a:ext cx="0" cy="0"/>
          <a:chOff x="0" y="0"/>
          <a:chExt cx="0" cy="0"/>
        </a:xfrm>
      </p:grpSpPr>
      <p:cxnSp>
        <p:nvCxnSpPr>
          <p:cNvPr id="390" name="Google Shape;390;p21"/>
          <p:cNvCxnSpPr/>
          <p:nvPr/>
        </p:nvCxnSpPr>
        <p:spPr>
          <a:xfrm>
            <a:off x="-64210" y="4839597"/>
            <a:ext cx="6426300" cy="0"/>
          </a:xfrm>
          <a:prstGeom prst="straightConnector1">
            <a:avLst/>
          </a:prstGeom>
          <a:noFill/>
          <a:ln cap="flat" cmpd="sng" w="9525">
            <a:solidFill>
              <a:schemeClr val="dk1"/>
            </a:solidFill>
            <a:prstDash val="solid"/>
            <a:round/>
            <a:headEnd len="med" w="med" type="none"/>
            <a:tailEnd len="med" w="med" type="none"/>
          </a:ln>
        </p:spPr>
      </p:cxnSp>
      <p:sp>
        <p:nvSpPr>
          <p:cNvPr id="391" name="Google Shape;391;p21"/>
          <p:cNvSpPr/>
          <p:nvPr/>
        </p:nvSpPr>
        <p:spPr>
          <a:xfrm flipH="1">
            <a:off x="6362100" y="150"/>
            <a:ext cx="2781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 name="Google Shape;392;p21"/>
          <p:cNvGrpSpPr/>
          <p:nvPr/>
        </p:nvGrpSpPr>
        <p:grpSpPr>
          <a:xfrm>
            <a:off x="7958407" y="2900571"/>
            <a:ext cx="739550" cy="1877049"/>
            <a:chOff x="7691232" y="2709546"/>
            <a:chExt cx="739550" cy="1877049"/>
          </a:xfrm>
        </p:grpSpPr>
        <p:grpSp>
          <p:nvGrpSpPr>
            <p:cNvPr id="393" name="Google Shape;393;p21"/>
            <p:cNvGrpSpPr/>
            <p:nvPr/>
          </p:nvGrpSpPr>
          <p:grpSpPr>
            <a:xfrm>
              <a:off x="7691232" y="3698897"/>
              <a:ext cx="739550" cy="887697"/>
              <a:chOff x="7371757" y="3976747"/>
              <a:chExt cx="739550" cy="887697"/>
            </a:xfrm>
          </p:grpSpPr>
          <p:sp>
            <p:nvSpPr>
              <p:cNvPr id="394" name="Google Shape;394;p2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1"/>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1"/>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1"/>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1"/>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1"/>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1"/>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1"/>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1"/>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 name="Google Shape;406;p21"/>
            <p:cNvGrpSpPr/>
            <p:nvPr/>
          </p:nvGrpSpPr>
          <p:grpSpPr>
            <a:xfrm>
              <a:off x="7691232" y="2709546"/>
              <a:ext cx="739550" cy="887697"/>
              <a:chOff x="7371757" y="3976747"/>
              <a:chExt cx="739550" cy="887697"/>
            </a:xfrm>
          </p:grpSpPr>
          <p:sp>
            <p:nvSpPr>
              <p:cNvPr id="407" name="Google Shape;407;p2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1"/>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1"/>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1"/>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1"/>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1"/>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1"/>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1"/>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1"/>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19" name="Google Shape;419;p21"/>
          <p:cNvSpPr txBox="1"/>
          <p:nvPr>
            <p:ph type="title"/>
          </p:nvPr>
        </p:nvSpPr>
        <p:spPr>
          <a:xfrm>
            <a:off x="3028350" y="1444050"/>
            <a:ext cx="2853600" cy="1192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20" name="Google Shape;420;p21"/>
          <p:cNvSpPr txBox="1"/>
          <p:nvPr>
            <p:ph idx="1" type="subTitle"/>
          </p:nvPr>
        </p:nvSpPr>
        <p:spPr>
          <a:xfrm>
            <a:off x="3028350" y="2507250"/>
            <a:ext cx="2853600" cy="1192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1" name="Google Shape;421;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1">
    <p:spTree>
      <p:nvGrpSpPr>
        <p:cNvPr id="422" name="Shape 422"/>
        <p:cNvGrpSpPr/>
        <p:nvPr/>
      </p:nvGrpSpPr>
      <p:grpSpPr>
        <a:xfrm>
          <a:off x="0" y="0"/>
          <a:ext cx="0" cy="0"/>
          <a:chOff x="0" y="0"/>
          <a:chExt cx="0" cy="0"/>
        </a:xfrm>
      </p:grpSpPr>
      <p:sp>
        <p:nvSpPr>
          <p:cNvPr id="423" name="Google Shape;423;p22"/>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4" name="Google Shape;424;p22"/>
          <p:cNvCxnSpPr/>
          <p:nvPr/>
        </p:nvCxnSpPr>
        <p:spPr>
          <a:xfrm flipH="1" rot="10800000">
            <a:off x="-19200" y="4863951"/>
            <a:ext cx="7148400" cy="9300"/>
          </a:xfrm>
          <a:prstGeom prst="straightConnector1">
            <a:avLst/>
          </a:prstGeom>
          <a:noFill/>
          <a:ln cap="flat" cmpd="sng" w="9525">
            <a:solidFill>
              <a:schemeClr val="dk1"/>
            </a:solidFill>
            <a:prstDash val="solid"/>
            <a:round/>
            <a:headEnd len="med" w="med" type="none"/>
            <a:tailEnd len="med" w="med" type="none"/>
          </a:ln>
        </p:spPr>
      </p:cxnSp>
      <p:grpSp>
        <p:nvGrpSpPr>
          <p:cNvPr id="425" name="Google Shape;425;p22"/>
          <p:cNvGrpSpPr/>
          <p:nvPr/>
        </p:nvGrpSpPr>
        <p:grpSpPr>
          <a:xfrm>
            <a:off x="269328" y="269127"/>
            <a:ext cx="8249354" cy="1636293"/>
            <a:chOff x="269328" y="269127"/>
            <a:chExt cx="8249354" cy="1636293"/>
          </a:xfrm>
        </p:grpSpPr>
        <p:grpSp>
          <p:nvGrpSpPr>
            <p:cNvPr id="426" name="Google Shape;426;p22"/>
            <p:cNvGrpSpPr/>
            <p:nvPr/>
          </p:nvGrpSpPr>
          <p:grpSpPr>
            <a:xfrm flipH="1" rot="10800000">
              <a:off x="8061007" y="1017722"/>
              <a:ext cx="457675" cy="887697"/>
              <a:chOff x="7371757" y="3976747"/>
              <a:chExt cx="457675" cy="887697"/>
            </a:xfrm>
          </p:grpSpPr>
          <p:sp>
            <p:nvSpPr>
              <p:cNvPr id="427" name="Google Shape;427;p22"/>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22"/>
            <p:cNvGrpSpPr/>
            <p:nvPr/>
          </p:nvGrpSpPr>
          <p:grpSpPr>
            <a:xfrm>
              <a:off x="269328" y="269127"/>
              <a:ext cx="887795" cy="175887"/>
              <a:chOff x="2284850" y="131975"/>
              <a:chExt cx="1720200" cy="340800"/>
            </a:xfrm>
          </p:grpSpPr>
          <p:sp>
            <p:nvSpPr>
              <p:cNvPr id="436" name="Google Shape;436;p22"/>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0" name="Google Shape;440;p22"/>
          <p:cNvSpPr txBox="1"/>
          <p:nvPr>
            <p:ph type="title"/>
          </p:nvPr>
        </p:nvSpPr>
        <p:spPr>
          <a:xfrm>
            <a:off x="720000" y="445025"/>
            <a:ext cx="640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41" name="Google Shape;441;p22"/>
          <p:cNvSpPr txBox="1"/>
          <p:nvPr>
            <p:ph idx="1" type="body"/>
          </p:nvPr>
        </p:nvSpPr>
        <p:spPr>
          <a:xfrm>
            <a:off x="720000" y="1215750"/>
            <a:ext cx="6409200" cy="33882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rgbClr val="333333"/>
              </a:buClr>
              <a:buSzPts val="800"/>
              <a:buFont typeface="Nunito Light"/>
              <a:buChar char="●"/>
              <a:defRPr/>
            </a:lvl1pPr>
            <a:lvl2pPr indent="-304800" lvl="1" marL="914400" rtl="0">
              <a:spcBef>
                <a:spcPts val="0"/>
              </a:spcBef>
              <a:spcAft>
                <a:spcPts val="0"/>
              </a:spcAft>
              <a:buClr>
                <a:srgbClr val="333333"/>
              </a:buClr>
              <a:buSzPts val="1200"/>
              <a:buFont typeface="Nunito Light"/>
              <a:buChar char="○"/>
              <a:defRPr/>
            </a:lvl2pPr>
            <a:lvl3pPr indent="-304800" lvl="2" marL="1371600" rtl="0">
              <a:lnSpc>
                <a:spcPct val="100000"/>
              </a:lnSpc>
              <a:spcBef>
                <a:spcPts val="0"/>
              </a:spcBef>
              <a:spcAft>
                <a:spcPts val="0"/>
              </a:spcAft>
              <a:buClr>
                <a:srgbClr val="FFC800"/>
              </a:buClr>
              <a:buSzPts val="1200"/>
              <a:buFont typeface="Nunito Light"/>
              <a:buChar char="■"/>
              <a:defRPr/>
            </a:lvl3pPr>
            <a:lvl4pPr indent="-304800" lvl="3" marL="1828800" rtl="0">
              <a:lnSpc>
                <a:spcPct val="100000"/>
              </a:lnSpc>
              <a:spcBef>
                <a:spcPts val="0"/>
              </a:spcBef>
              <a:spcAft>
                <a:spcPts val="0"/>
              </a:spcAft>
              <a:buClr>
                <a:srgbClr val="FFC800"/>
              </a:buClr>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442" name="Google Shape;442;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2">
    <p:spTree>
      <p:nvGrpSpPr>
        <p:cNvPr id="443" name="Shape 443"/>
        <p:cNvGrpSpPr/>
        <p:nvPr/>
      </p:nvGrpSpPr>
      <p:grpSpPr>
        <a:xfrm>
          <a:off x="0" y="0"/>
          <a:ext cx="0" cy="0"/>
          <a:chOff x="0" y="0"/>
          <a:chExt cx="0" cy="0"/>
        </a:xfrm>
      </p:grpSpPr>
      <p:sp>
        <p:nvSpPr>
          <p:cNvPr id="444" name="Google Shape;444;p23"/>
          <p:cNvSpPr txBox="1"/>
          <p:nvPr>
            <p:ph type="title"/>
          </p:nvPr>
        </p:nvSpPr>
        <p:spPr>
          <a:xfrm>
            <a:off x="720000" y="445025"/>
            <a:ext cx="640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45" name="Google Shape;445;p23"/>
          <p:cNvSpPr txBox="1"/>
          <p:nvPr>
            <p:ph idx="1" type="body"/>
          </p:nvPr>
        </p:nvSpPr>
        <p:spPr>
          <a:xfrm>
            <a:off x="720000" y="1136125"/>
            <a:ext cx="6409200" cy="572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
        <p:nvSpPr>
          <p:cNvPr id="446" name="Google Shape;446;p23"/>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7" name="Google Shape;447;p23"/>
          <p:cNvCxnSpPr/>
          <p:nvPr/>
        </p:nvCxnSpPr>
        <p:spPr>
          <a:xfrm flipH="1" rot="10800000">
            <a:off x="-19200" y="4863951"/>
            <a:ext cx="7148400" cy="9300"/>
          </a:xfrm>
          <a:prstGeom prst="straightConnector1">
            <a:avLst/>
          </a:prstGeom>
          <a:noFill/>
          <a:ln cap="flat" cmpd="sng" w="9525">
            <a:solidFill>
              <a:schemeClr val="dk1"/>
            </a:solidFill>
            <a:prstDash val="solid"/>
            <a:round/>
            <a:headEnd len="med" w="med" type="none"/>
            <a:tailEnd len="med" w="med" type="none"/>
          </a:ln>
        </p:spPr>
      </p:cxnSp>
      <p:grpSp>
        <p:nvGrpSpPr>
          <p:cNvPr id="448" name="Google Shape;448;p23"/>
          <p:cNvGrpSpPr/>
          <p:nvPr/>
        </p:nvGrpSpPr>
        <p:grpSpPr>
          <a:xfrm>
            <a:off x="269328" y="269127"/>
            <a:ext cx="887795" cy="175887"/>
            <a:chOff x="2284850" y="131975"/>
            <a:chExt cx="1720200" cy="340800"/>
          </a:xfrm>
        </p:grpSpPr>
        <p:sp>
          <p:nvSpPr>
            <p:cNvPr id="449" name="Google Shape;449;p23"/>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3"/>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3"/>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3"/>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23"/>
          <p:cNvGrpSpPr/>
          <p:nvPr/>
        </p:nvGrpSpPr>
        <p:grpSpPr>
          <a:xfrm>
            <a:off x="7920045" y="3001872"/>
            <a:ext cx="433111" cy="1871372"/>
            <a:chOff x="8038657" y="1017722"/>
            <a:chExt cx="433111" cy="1871372"/>
          </a:xfrm>
        </p:grpSpPr>
        <p:grpSp>
          <p:nvGrpSpPr>
            <p:cNvPr id="454" name="Google Shape;454;p23"/>
            <p:cNvGrpSpPr/>
            <p:nvPr/>
          </p:nvGrpSpPr>
          <p:grpSpPr>
            <a:xfrm>
              <a:off x="8038657" y="1017722"/>
              <a:ext cx="175800" cy="887697"/>
              <a:chOff x="7371757" y="3976747"/>
              <a:chExt cx="175800" cy="887697"/>
            </a:xfrm>
          </p:grpSpPr>
          <p:sp>
            <p:nvSpPr>
              <p:cNvPr id="455" name="Google Shape;455;p2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 name="Google Shape;459;p23"/>
            <p:cNvGrpSpPr/>
            <p:nvPr/>
          </p:nvGrpSpPr>
          <p:grpSpPr>
            <a:xfrm>
              <a:off x="8295968" y="1017722"/>
              <a:ext cx="175800" cy="887697"/>
              <a:chOff x="7935507" y="3976747"/>
              <a:chExt cx="175800" cy="887697"/>
            </a:xfrm>
          </p:grpSpPr>
          <p:sp>
            <p:nvSpPr>
              <p:cNvPr id="460" name="Google Shape;460;p23"/>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3"/>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3"/>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3"/>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23"/>
            <p:cNvGrpSpPr/>
            <p:nvPr/>
          </p:nvGrpSpPr>
          <p:grpSpPr>
            <a:xfrm>
              <a:off x="8038657" y="2001397"/>
              <a:ext cx="175800" cy="887697"/>
              <a:chOff x="7371757" y="3976747"/>
              <a:chExt cx="175800" cy="887697"/>
            </a:xfrm>
          </p:grpSpPr>
          <p:sp>
            <p:nvSpPr>
              <p:cNvPr id="465" name="Google Shape;465;p23"/>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3"/>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3"/>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3"/>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 name="Google Shape;469;p23"/>
            <p:cNvGrpSpPr/>
            <p:nvPr/>
          </p:nvGrpSpPr>
          <p:grpSpPr>
            <a:xfrm>
              <a:off x="8295968" y="2001397"/>
              <a:ext cx="175800" cy="887697"/>
              <a:chOff x="7935507" y="3976747"/>
              <a:chExt cx="175800" cy="887697"/>
            </a:xfrm>
          </p:grpSpPr>
          <p:sp>
            <p:nvSpPr>
              <p:cNvPr id="470" name="Google Shape;470;p23"/>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3"/>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3"/>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3"/>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4" name="Google Shape;474;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475" name="Shape 475"/>
        <p:cNvGrpSpPr/>
        <p:nvPr/>
      </p:nvGrpSpPr>
      <p:grpSpPr>
        <a:xfrm>
          <a:off x="0" y="0"/>
          <a:ext cx="0" cy="0"/>
          <a:chOff x="0" y="0"/>
          <a:chExt cx="0" cy="0"/>
        </a:xfrm>
      </p:grpSpPr>
      <p:sp>
        <p:nvSpPr>
          <p:cNvPr id="476" name="Google Shape;476;p24"/>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 name="Google Shape;477;p24"/>
          <p:cNvGrpSpPr/>
          <p:nvPr/>
        </p:nvGrpSpPr>
        <p:grpSpPr>
          <a:xfrm>
            <a:off x="3539353" y="688497"/>
            <a:ext cx="5261204" cy="4003441"/>
            <a:chOff x="3539353" y="688497"/>
            <a:chExt cx="5261204" cy="4003441"/>
          </a:xfrm>
        </p:grpSpPr>
        <p:grpSp>
          <p:nvGrpSpPr>
            <p:cNvPr id="478" name="Google Shape;478;p24"/>
            <p:cNvGrpSpPr/>
            <p:nvPr/>
          </p:nvGrpSpPr>
          <p:grpSpPr>
            <a:xfrm flipH="1" rot="10800000">
              <a:off x="8061007" y="688497"/>
              <a:ext cx="739550" cy="887697"/>
              <a:chOff x="7371757" y="3976747"/>
              <a:chExt cx="739550" cy="887697"/>
            </a:xfrm>
          </p:grpSpPr>
          <p:sp>
            <p:nvSpPr>
              <p:cNvPr id="479" name="Google Shape;479;p24"/>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4"/>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4"/>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4"/>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4"/>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4"/>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4"/>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4"/>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4"/>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4"/>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4"/>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4"/>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24"/>
            <p:cNvGrpSpPr/>
            <p:nvPr/>
          </p:nvGrpSpPr>
          <p:grpSpPr>
            <a:xfrm>
              <a:off x="3539353" y="4516052"/>
              <a:ext cx="887795" cy="175887"/>
              <a:chOff x="2284850" y="131975"/>
              <a:chExt cx="1720200" cy="340800"/>
            </a:xfrm>
          </p:grpSpPr>
          <p:sp>
            <p:nvSpPr>
              <p:cNvPr id="492" name="Google Shape;492;p24"/>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4"/>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4"/>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4"/>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6" name="Google Shape;496;p24"/>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97" name="Google Shape;497;p24"/>
          <p:cNvSpPr txBox="1"/>
          <p:nvPr>
            <p:ph idx="1" type="subTitle"/>
          </p:nvPr>
        </p:nvSpPr>
        <p:spPr>
          <a:xfrm>
            <a:off x="4211577" y="2896750"/>
            <a:ext cx="2763300" cy="115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8" name="Google Shape;498;p24"/>
          <p:cNvSpPr txBox="1"/>
          <p:nvPr>
            <p:ph idx="2" type="subTitle"/>
          </p:nvPr>
        </p:nvSpPr>
        <p:spPr>
          <a:xfrm>
            <a:off x="713225" y="2896750"/>
            <a:ext cx="2763300" cy="115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9" name="Google Shape;499;p24"/>
          <p:cNvSpPr txBox="1"/>
          <p:nvPr>
            <p:ph idx="3" type="subTitle"/>
          </p:nvPr>
        </p:nvSpPr>
        <p:spPr>
          <a:xfrm>
            <a:off x="713226" y="2414050"/>
            <a:ext cx="27633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00" name="Google Shape;500;p24"/>
          <p:cNvSpPr txBox="1"/>
          <p:nvPr>
            <p:ph idx="4" type="subTitle"/>
          </p:nvPr>
        </p:nvSpPr>
        <p:spPr>
          <a:xfrm>
            <a:off x="4211584" y="2414050"/>
            <a:ext cx="27633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01" name="Google Shape;501;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502" name="Shape 502"/>
        <p:cNvGrpSpPr/>
        <p:nvPr/>
      </p:nvGrpSpPr>
      <p:grpSpPr>
        <a:xfrm>
          <a:off x="0" y="0"/>
          <a:ext cx="0" cy="0"/>
          <a:chOff x="0" y="0"/>
          <a:chExt cx="0" cy="0"/>
        </a:xfrm>
      </p:grpSpPr>
      <p:sp>
        <p:nvSpPr>
          <p:cNvPr id="503" name="Google Shape;503;p25"/>
          <p:cNvSpPr txBox="1"/>
          <p:nvPr>
            <p:ph idx="1" type="subTitle"/>
          </p:nvPr>
        </p:nvSpPr>
        <p:spPr>
          <a:xfrm>
            <a:off x="5080676" y="1729825"/>
            <a:ext cx="3350100" cy="2091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4" name="Google Shape;504;p25"/>
          <p:cNvSpPr txBox="1"/>
          <p:nvPr>
            <p:ph idx="2" type="subTitle"/>
          </p:nvPr>
        </p:nvSpPr>
        <p:spPr>
          <a:xfrm>
            <a:off x="1415775" y="1729825"/>
            <a:ext cx="3350100" cy="2091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505" name="Google Shape;505;p25"/>
          <p:cNvCxnSpPr/>
          <p:nvPr/>
        </p:nvCxnSpPr>
        <p:spPr>
          <a:xfrm rot="10800000">
            <a:off x="354600" y="4837010"/>
            <a:ext cx="8789400" cy="0"/>
          </a:xfrm>
          <a:prstGeom prst="straightConnector1">
            <a:avLst/>
          </a:prstGeom>
          <a:noFill/>
          <a:ln cap="flat" cmpd="sng" w="9525">
            <a:solidFill>
              <a:schemeClr val="dk1"/>
            </a:solidFill>
            <a:prstDash val="solid"/>
            <a:round/>
            <a:headEnd len="med" w="med" type="none"/>
            <a:tailEnd len="med" w="med" type="none"/>
          </a:ln>
        </p:spPr>
      </p:cxnSp>
      <p:sp>
        <p:nvSpPr>
          <p:cNvPr id="506" name="Google Shape;506;p25"/>
          <p:cNvSpPr/>
          <p:nvPr/>
        </p:nvSpPr>
        <p:spPr>
          <a:xfrm>
            <a:off x="-20657" y="15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5"/>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900">
                <a:solidFill>
                  <a:srgbClr val="212121"/>
                </a:solidFill>
                <a:latin typeface="Lexend Medium"/>
                <a:ea typeface="Lexend Medium"/>
                <a:cs typeface="Lexend Medium"/>
                <a:sym typeface="Lexend Medium"/>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08" name="Google Shape;508;p25"/>
          <p:cNvCxnSpPr/>
          <p:nvPr/>
        </p:nvCxnSpPr>
        <p:spPr>
          <a:xfrm flipH="1" rot="10800000">
            <a:off x="692125" y="828400"/>
            <a:ext cx="7195800" cy="900"/>
          </a:xfrm>
          <a:prstGeom prst="straightConnector1">
            <a:avLst/>
          </a:prstGeom>
          <a:noFill/>
          <a:ln cap="flat" cmpd="sng" w="9525">
            <a:solidFill>
              <a:schemeClr val="dk2"/>
            </a:solidFill>
            <a:prstDash val="solid"/>
            <a:round/>
            <a:headEnd len="med" w="med" type="none"/>
            <a:tailEnd len="med" w="med" type="none"/>
          </a:ln>
        </p:spPr>
      </p:cxnSp>
      <p:sp>
        <p:nvSpPr>
          <p:cNvPr id="509" name="Google Shape;509;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510" name="Shape 510"/>
        <p:cNvGrpSpPr/>
        <p:nvPr/>
      </p:nvGrpSpPr>
      <p:grpSpPr>
        <a:xfrm>
          <a:off x="0" y="0"/>
          <a:ext cx="0" cy="0"/>
          <a:chOff x="0" y="0"/>
          <a:chExt cx="0" cy="0"/>
        </a:xfrm>
      </p:grpSpPr>
      <p:sp>
        <p:nvSpPr>
          <p:cNvPr id="511" name="Google Shape;511;p26"/>
          <p:cNvSpPr/>
          <p:nvPr/>
        </p:nvSpPr>
        <p:spPr>
          <a:xfrm>
            <a:off x="3" y="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 name="Google Shape;512;p26"/>
          <p:cNvGrpSpPr/>
          <p:nvPr/>
        </p:nvGrpSpPr>
        <p:grpSpPr>
          <a:xfrm flipH="1">
            <a:off x="7986880" y="4515911"/>
            <a:ext cx="887795" cy="175887"/>
            <a:chOff x="2284850" y="131975"/>
            <a:chExt cx="1720200" cy="340800"/>
          </a:xfrm>
        </p:grpSpPr>
        <p:sp>
          <p:nvSpPr>
            <p:cNvPr id="513" name="Google Shape;513;p26"/>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6"/>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6"/>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6"/>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 name="Google Shape;517;p26"/>
          <p:cNvSpPr txBox="1"/>
          <p:nvPr>
            <p:ph idx="1" type="subTitle"/>
          </p:nvPr>
        </p:nvSpPr>
        <p:spPr>
          <a:xfrm>
            <a:off x="1415780" y="2858399"/>
            <a:ext cx="2175300" cy="1015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8" name="Google Shape;518;p26"/>
          <p:cNvSpPr txBox="1"/>
          <p:nvPr>
            <p:ph idx="2" type="subTitle"/>
          </p:nvPr>
        </p:nvSpPr>
        <p:spPr>
          <a:xfrm>
            <a:off x="3827405" y="2858399"/>
            <a:ext cx="2175300" cy="1015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9" name="Google Shape;519;p26"/>
          <p:cNvSpPr txBox="1"/>
          <p:nvPr>
            <p:ph idx="3" type="subTitle"/>
          </p:nvPr>
        </p:nvSpPr>
        <p:spPr>
          <a:xfrm>
            <a:off x="6239030" y="2858399"/>
            <a:ext cx="2175300" cy="1015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0" name="Google Shape;520;p26"/>
          <p:cNvSpPr txBox="1"/>
          <p:nvPr>
            <p:ph idx="4" type="subTitle"/>
          </p:nvPr>
        </p:nvSpPr>
        <p:spPr>
          <a:xfrm>
            <a:off x="1415780" y="2274590"/>
            <a:ext cx="21753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1" name="Google Shape;521;p26"/>
          <p:cNvSpPr txBox="1"/>
          <p:nvPr>
            <p:ph idx="5" type="subTitle"/>
          </p:nvPr>
        </p:nvSpPr>
        <p:spPr>
          <a:xfrm>
            <a:off x="3827405" y="2274590"/>
            <a:ext cx="21753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2" name="Google Shape;522;p26"/>
          <p:cNvSpPr txBox="1"/>
          <p:nvPr>
            <p:ph idx="6" type="subTitle"/>
          </p:nvPr>
        </p:nvSpPr>
        <p:spPr>
          <a:xfrm>
            <a:off x="6239030" y="2274590"/>
            <a:ext cx="21753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3" name="Google Shape;523;p26"/>
          <p:cNvSpPr txBox="1"/>
          <p:nvPr>
            <p:ph type="title"/>
          </p:nvPr>
        </p:nvSpPr>
        <p:spPr>
          <a:xfrm>
            <a:off x="1415775" y="445025"/>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24" name="Google Shape;524;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525" name="Shape 525"/>
        <p:cNvGrpSpPr/>
        <p:nvPr/>
      </p:nvGrpSpPr>
      <p:grpSpPr>
        <a:xfrm>
          <a:off x="0" y="0"/>
          <a:ext cx="0" cy="0"/>
          <a:chOff x="0" y="0"/>
          <a:chExt cx="0" cy="0"/>
        </a:xfrm>
      </p:grpSpPr>
      <p:sp>
        <p:nvSpPr>
          <p:cNvPr id="526" name="Google Shape;526;p27"/>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 name="Google Shape;527;p27"/>
          <p:cNvGrpSpPr/>
          <p:nvPr/>
        </p:nvGrpSpPr>
        <p:grpSpPr>
          <a:xfrm>
            <a:off x="269328" y="197352"/>
            <a:ext cx="8249354" cy="3899618"/>
            <a:chOff x="269328" y="197352"/>
            <a:chExt cx="8249354" cy="3899618"/>
          </a:xfrm>
        </p:grpSpPr>
        <p:grpSp>
          <p:nvGrpSpPr>
            <p:cNvPr id="528" name="Google Shape;528;p27"/>
            <p:cNvGrpSpPr/>
            <p:nvPr/>
          </p:nvGrpSpPr>
          <p:grpSpPr>
            <a:xfrm>
              <a:off x="8061007" y="3209272"/>
              <a:ext cx="457675" cy="887697"/>
              <a:chOff x="7371757" y="3976747"/>
              <a:chExt cx="457675" cy="887697"/>
            </a:xfrm>
          </p:grpSpPr>
          <p:sp>
            <p:nvSpPr>
              <p:cNvPr id="529" name="Google Shape;529;p2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27"/>
            <p:cNvGrpSpPr/>
            <p:nvPr/>
          </p:nvGrpSpPr>
          <p:grpSpPr>
            <a:xfrm>
              <a:off x="269328" y="197352"/>
              <a:ext cx="887795" cy="175887"/>
              <a:chOff x="2284850" y="131975"/>
              <a:chExt cx="1720200" cy="340800"/>
            </a:xfrm>
          </p:grpSpPr>
          <p:sp>
            <p:nvSpPr>
              <p:cNvPr id="538" name="Google Shape;538;p27"/>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7"/>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7"/>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2" name="Google Shape;542;p27"/>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43" name="Google Shape;543;p27"/>
          <p:cNvSpPr txBox="1"/>
          <p:nvPr>
            <p:ph idx="1" type="subTitle"/>
          </p:nvPr>
        </p:nvSpPr>
        <p:spPr>
          <a:xfrm>
            <a:off x="1653111" y="191910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4" name="Google Shape;544;p27"/>
          <p:cNvSpPr txBox="1"/>
          <p:nvPr>
            <p:ph idx="2" type="subTitle"/>
          </p:nvPr>
        </p:nvSpPr>
        <p:spPr>
          <a:xfrm>
            <a:off x="4598289" y="191910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5" name="Google Shape;545;p27"/>
          <p:cNvSpPr txBox="1"/>
          <p:nvPr>
            <p:ph idx="3" type="subTitle"/>
          </p:nvPr>
        </p:nvSpPr>
        <p:spPr>
          <a:xfrm>
            <a:off x="1653111" y="37143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6" name="Google Shape;546;p27"/>
          <p:cNvSpPr txBox="1"/>
          <p:nvPr>
            <p:ph idx="4" type="subTitle"/>
          </p:nvPr>
        </p:nvSpPr>
        <p:spPr>
          <a:xfrm>
            <a:off x="4598289" y="37143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7" name="Google Shape;547;p27"/>
          <p:cNvSpPr txBox="1"/>
          <p:nvPr>
            <p:ph idx="5" type="subTitle"/>
          </p:nvPr>
        </p:nvSpPr>
        <p:spPr>
          <a:xfrm>
            <a:off x="1653111" y="148970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8" name="Google Shape;548;p27"/>
          <p:cNvSpPr txBox="1"/>
          <p:nvPr>
            <p:ph idx="6" type="subTitle"/>
          </p:nvPr>
        </p:nvSpPr>
        <p:spPr>
          <a:xfrm>
            <a:off x="1653111" y="32850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9" name="Google Shape;549;p27"/>
          <p:cNvSpPr txBox="1"/>
          <p:nvPr>
            <p:ph idx="7" type="subTitle"/>
          </p:nvPr>
        </p:nvSpPr>
        <p:spPr>
          <a:xfrm>
            <a:off x="4598286" y="148970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0" name="Google Shape;550;p27"/>
          <p:cNvSpPr txBox="1"/>
          <p:nvPr>
            <p:ph idx="8" type="subTitle"/>
          </p:nvPr>
        </p:nvSpPr>
        <p:spPr>
          <a:xfrm>
            <a:off x="4598286" y="32850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1" name="Google Shape;551;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552" name="Shape 552"/>
        <p:cNvGrpSpPr/>
        <p:nvPr/>
      </p:nvGrpSpPr>
      <p:grpSpPr>
        <a:xfrm>
          <a:off x="0" y="0"/>
          <a:ext cx="0" cy="0"/>
          <a:chOff x="0" y="0"/>
          <a:chExt cx="0" cy="0"/>
        </a:xfrm>
      </p:grpSpPr>
      <p:sp>
        <p:nvSpPr>
          <p:cNvPr id="553" name="Google Shape;553;p28"/>
          <p:cNvSpPr/>
          <p:nvPr/>
        </p:nvSpPr>
        <p:spPr>
          <a:xfrm flipH="1">
            <a:off x="0" y="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28"/>
          <p:cNvGrpSpPr/>
          <p:nvPr/>
        </p:nvGrpSpPr>
        <p:grpSpPr>
          <a:xfrm flipH="1">
            <a:off x="3091253" y="4774223"/>
            <a:ext cx="887795" cy="175887"/>
            <a:chOff x="2284850" y="131975"/>
            <a:chExt cx="1720200" cy="340800"/>
          </a:xfrm>
        </p:grpSpPr>
        <p:sp>
          <p:nvSpPr>
            <p:cNvPr id="555" name="Google Shape;555;p28"/>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8"/>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8"/>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8"/>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 name="Google Shape;559;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60" name="Google Shape;560;p28"/>
          <p:cNvSpPr txBox="1"/>
          <p:nvPr>
            <p:ph idx="1" type="subTitle"/>
          </p:nvPr>
        </p:nvSpPr>
        <p:spPr>
          <a:xfrm>
            <a:off x="713225" y="1902065"/>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1" name="Google Shape;561;p28"/>
          <p:cNvSpPr txBox="1"/>
          <p:nvPr>
            <p:ph idx="2" type="subTitle"/>
          </p:nvPr>
        </p:nvSpPr>
        <p:spPr>
          <a:xfrm>
            <a:off x="3324265" y="1902065"/>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2" name="Google Shape;562;p28"/>
          <p:cNvSpPr txBox="1"/>
          <p:nvPr>
            <p:ph idx="3" type="subTitle"/>
          </p:nvPr>
        </p:nvSpPr>
        <p:spPr>
          <a:xfrm>
            <a:off x="713225" y="3637090"/>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3" name="Google Shape;563;p28"/>
          <p:cNvSpPr txBox="1"/>
          <p:nvPr>
            <p:ph idx="4" type="subTitle"/>
          </p:nvPr>
        </p:nvSpPr>
        <p:spPr>
          <a:xfrm>
            <a:off x="3324265" y="3637090"/>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4" name="Google Shape;564;p28"/>
          <p:cNvSpPr txBox="1"/>
          <p:nvPr>
            <p:ph idx="5" type="subTitle"/>
          </p:nvPr>
        </p:nvSpPr>
        <p:spPr>
          <a:xfrm>
            <a:off x="5935305" y="1902065"/>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5" name="Google Shape;565;p28"/>
          <p:cNvSpPr txBox="1"/>
          <p:nvPr>
            <p:ph idx="6" type="subTitle"/>
          </p:nvPr>
        </p:nvSpPr>
        <p:spPr>
          <a:xfrm>
            <a:off x="5935305" y="3637090"/>
            <a:ext cx="20997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6" name="Google Shape;566;p28"/>
          <p:cNvSpPr txBox="1"/>
          <p:nvPr>
            <p:ph idx="7" type="subTitle"/>
          </p:nvPr>
        </p:nvSpPr>
        <p:spPr>
          <a:xfrm>
            <a:off x="717348" y="1504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7" name="Google Shape;567;p28"/>
          <p:cNvSpPr txBox="1"/>
          <p:nvPr>
            <p:ph idx="8" type="subTitle"/>
          </p:nvPr>
        </p:nvSpPr>
        <p:spPr>
          <a:xfrm>
            <a:off x="3328388" y="1504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8" name="Google Shape;568;p28"/>
          <p:cNvSpPr txBox="1"/>
          <p:nvPr>
            <p:ph idx="9" type="subTitle"/>
          </p:nvPr>
        </p:nvSpPr>
        <p:spPr>
          <a:xfrm>
            <a:off x="5939428" y="1504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9" name="Google Shape;569;p28"/>
          <p:cNvSpPr txBox="1"/>
          <p:nvPr>
            <p:ph idx="13" type="subTitle"/>
          </p:nvPr>
        </p:nvSpPr>
        <p:spPr>
          <a:xfrm>
            <a:off x="717348" y="3239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70" name="Google Shape;570;p28"/>
          <p:cNvSpPr txBox="1"/>
          <p:nvPr>
            <p:ph idx="14" type="subTitle"/>
          </p:nvPr>
        </p:nvSpPr>
        <p:spPr>
          <a:xfrm>
            <a:off x="3328388" y="3239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71" name="Google Shape;571;p28"/>
          <p:cNvSpPr txBox="1"/>
          <p:nvPr>
            <p:ph idx="15" type="subTitle"/>
          </p:nvPr>
        </p:nvSpPr>
        <p:spPr>
          <a:xfrm>
            <a:off x="5939428" y="3239200"/>
            <a:ext cx="20913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72" name="Google Shape;572;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573" name="Shape 573"/>
        <p:cNvGrpSpPr/>
        <p:nvPr/>
      </p:nvGrpSpPr>
      <p:grpSpPr>
        <a:xfrm>
          <a:off x="0" y="0"/>
          <a:ext cx="0" cy="0"/>
          <a:chOff x="0" y="0"/>
          <a:chExt cx="0" cy="0"/>
        </a:xfrm>
      </p:grpSpPr>
      <p:sp>
        <p:nvSpPr>
          <p:cNvPr id="574" name="Google Shape;574;p29"/>
          <p:cNvSpPr/>
          <p:nvPr/>
        </p:nvSpPr>
        <p:spPr>
          <a:xfrm>
            <a:off x="-19200" y="150"/>
            <a:ext cx="16110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5" name="Google Shape;575;p29"/>
          <p:cNvCxnSpPr/>
          <p:nvPr/>
        </p:nvCxnSpPr>
        <p:spPr>
          <a:xfrm rot="10800000">
            <a:off x="1596300" y="4608660"/>
            <a:ext cx="7547700" cy="0"/>
          </a:xfrm>
          <a:prstGeom prst="straightConnector1">
            <a:avLst/>
          </a:prstGeom>
          <a:noFill/>
          <a:ln cap="flat" cmpd="sng" w="9525">
            <a:solidFill>
              <a:schemeClr val="dk1"/>
            </a:solidFill>
            <a:prstDash val="solid"/>
            <a:round/>
            <a:headEnd len="med" w="med" type="none"/>
            <a:tailEnd len="med" w="med" type="none"/>
          </a:ln>
        </p:spPr>
      </p:cxnSp>
      <p:grpSp>
        <p:nvGrpSpPr>
          <p:cNvPr id="576" name="Google Shape;576;p29"/>
          <p:cNvGrpSpPr/>
          <p:nvPr/>
        </p:nvGrpSpPr>
        <p:grpSpPr>
          <a:xfrm flipH="1">
            <a:off x="7829752" y="4831427"/>
            <a:ext cx="887795" cy="175887"/>
            <a:chOff x="2284850" y="131975"/>
            <a:chExt cx="1720200" cy="340800"/>
          </a:xfrm>
        </p:grpSpPr>
        <p:sp>
          <p:nvSpPr>
            <p:cNvPr id="577" name="Google Shape;577;p29"/>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9"/>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9"/>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9"/>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 name="Google Shape;581;p29"/>
          <p:cNvSpPr txBox="1"/>
          <p:nvPr>
            <p:ph hasCustomPrompt="1" type="title"/>
          </p:nvPr>
        </p:nvSpPr>
        <p:spPr>
          <a:xfrm flipH="1">
            <a:off x="2995913" y="624230"/>
            <a:ext cx="4696800" cy="76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82" name="Google Shape;582;p29"/>
          <p:cNvSpPr txBox="1"/>
          <p:nvPr>
            <p:ph idx="1" type="subTitle"/>
          </p:nvPr>
        </p:nvSpPr>
        <p:spPr>
          <a:xfrm flipH="1">
            <a:off x="2995913" y="1389349"/>
            <a:ext cx="4696800" cy="42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583" name="Google Shape;583;p29"/>
          <p:cNvSpPr txBox="1"/>
          <p:nvPr>
            <p:ph hasCustomPrompt="1" idx="2" type="title"/>
          </p:nvPr>
        </p:nvSpPr>
        <p:spPr>
          <a:xfrm flipH="1">
            <a:off x="2995913" y="1976485"/>
            <a:ext cx="4696800" cy="76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84" name="Google Shape;584;p29"/>
          <p:cNvSpPr txBox="1"/>
          <p:nvPr>
            <p:ph idx="3" type="subTitle"/>
          </p:nvPr>
        </p:nvSpPr>
        <p:spPr>
          <a:xfrm flipH="1">
            <a:off x="2995913" y="2741601"/>
            <a:ext cx="4696800" cy="42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585" name="Google Shape;585;p29"/>
          <p:cNvSpPr txBox="1"/>
          <p:nvPr>
            <p:ph hasCustomPrompt="1" idx="4" type="title"/>
          </p:nvPr>
        </p:nvSpPr>
        <p:spPr>
          <a:xfrm flipH="1">
            <a:off x="2995913" y="3328741"/>
            <a:ext cx="4696800" cy="76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86" name="Google Shape;586;p29"/>
          <p:cNvSpPr txBox="1"/>
          <p:nvPr>
            <p:ph idx="5" type="subTitle"/>
          </p:nvPr>
        </p:nvSpPr>
        <p:spPr>
          <a:xfrm flipH="1">
            <a:off x="2995913" y="4093870"/>
            <a:ext cx="4696800" cy="42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587" name="Google Shape;587;p29"/>
          <p:cNvGrpSpPr/>
          <p:nvPr/>
        </p:nvGrpSpPr>
        <p:grpSpPr>
          <a:xfrm>
            <a:off x="300632" y="445022"/>
            <a:ext cx="958892" cy="887697"/>
            <a:chOff x="272293" y="445022"/>
            <a:chExt cx="958892" cy="887697"/>
          </a:xfrm>
        </p:grpSpPr>
        <p:grpSp>
          <p:nvGrpSpPr>
            <p:cNvPr id="588" name="Google Shape;588;p29"/>
            <p:cNvGrpSpPr/>
            <p:nvPr/>
          </p:nvGrpSpPr>
          <p:grpSpPr>
            <a:xfrm rot="10800000">
              <a:off x="272293" y="445022"/>
              <a:ext cx="175800" cy="887697"/>
              <a:chOff x="7935507" y="3976747"/>
              <a:chExt cx="175800" cy="887697"/>
            </a:xfrm>
          </p:grpSpPr>
          <p:sp>
            <p:nvSpPr>
              <p:cNvPr id="589" name="Google Shape;589;p29"/>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9"/>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9"/>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9"/>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29"/>
            <p:cNvGrpSpPr/>
            <p:nvPr/>
          </p:nvGrpSpPr>
          <p:grpSpPr>
            <a:xfrm rot="10800000">
              <a:off x="533323" y="445022"/>
              <a:ext cx="175800" cy="887697"/>
              <a:chOff x="7935507" y="3976747"/>
              <a:chExt cx="175800" cy="887697"/>
            </a:xfrm>
          </p:grpSpPr>
          <p:sp>
            <p:nvSpPr>
              <p:cNvPr id="594" name="Google Shape;594;p29"/>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9"/>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9"/>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9"/>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29"/>
            <p:cNvGrpSpPr/>
            <p:nvPr/>
          </p:nvGrpSpPr>
          <p:grpSpPr>
            <a:xfrm rot="10800000">
              <a:off x="794354" y="445022"/>
              <a:ext cx="175800" cy="887697"/>
              <a:chOff x="7935507" y="3976747"/>
              <a:chExt cx="175800" cy="887697"/>
            </a:xfrm>
          </p:grpSpPr>
          <p:sp>
            <p:nvSpPr>
              <p:cNvPr id="599" name="Google Shape;599;p29"/>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9"/>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9"/>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9"/>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29"/>
            <p:cNvGrpSpPr/>
            <p:nvPr/>
          </p:nvGrpSpPr>
          <p:grpSpPr>
            <a:xfrm rot="10800000">
              <a:off x="1055385" y="445022"/>
              <a:ext cx="175800" cy="887697"/>
              <a:chOff x="7935507" y="3976747"/>
              <a:chExt cx="175800" cy="887697"/>
            </a:xfrm>
          </p:grpSpPr>
          <p:sp>
            <p:nvSpPr>
              <p:cNvPr id="604" name="Google Shape;604;p29"/>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9"/>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9"/>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9"/>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8" name="Google Shape;608;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609" name="Shape 609"/>
        <p:cNvGrpSpPr/>
        <p:nvPr/>
      </p:nvGrpSpPr>
      <p:grpSpPr>
        <a:xfrm>
          <a:off x="0" y="0"/>
          <a:ext cx="0" cy="0"/>
          <a:chOff x="0" y="0"/>
          <a:chExt cx="0" cy="0"/>
        </a:xfrm>
      </p:grpSpPr>
      <p:cxnSp>
        <p:nvCxnSpPr>
          <p:cNvPr id="610" name="Google Shape;610;p30"/>
          <p:cNvCxnSpPr/>
          <p:nvPr/>
        </p:nvCxnSpPr>
        <p:spPr>
          <a:xfrm flipH="1">
            <a:off x="547800" y="4854315"/>
            <a:ext cx="8596200" cy="3300"/>
          </a:xfrm>
          <a:prstGeom prst="straightConnector1">
            <a:avLst/>
          </a:prstGeom>
          <a:noFill/>
          <a:ln cap="flat" cmpd="sng" w="9525">
            <a:solidFill>
              <a:schemeClr val="dk1"/>
            </a:solidFill>
            <a:prstDash val="solid"/>
            <a:round/>
            <a:headEnd len="med" w="med" type="none"/>
            <a:tailEnd len="med" w="med" type="none"/>
          </a:ln>
        </p:spPr>
      </p:cxnSp>
      <p:sp>
        <p:nvSpPr>
          <p:cNvPr id="611" name="Google Shape;611;p30"/>
          <p:cNvSpPr/>
          <p:nvPr/>
        </p:nvSpPr>
        <p:spPr>
          <a:xfrm>
            <a:off x="-165250" y="0"/>
            <a:ext cx="7131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 name="Google Shape;612;p30"/>
          <p:cNvGrpSpPr/>
          <p:nvPr/>
        </p:nvGrpSpPr>
        <p:grpSpPr>
          <a:xfrm flipH="1">
            <a:off x="896577" y="269148"/>
            <a:ext cx="887795" cy="175887"/>
            <a:chOff x="2284850" y="131975"/>
            <a:chExt cx="1720200" cy="340800"/>
          </a:xfrm>
        </p:grpSpPr>
        <p:sp>
          <p:nvSpPr>
            <p:cNvPr id="613" name="Google Shape;613;p30"/>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0"/>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0"/>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0"/>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 name="Google Shape;617;p30"/>
          <p:cNvSpPr txBox="1"/>
          <p:nvPr>
            <p:ph hasCustomPrompt="1" type="title"/>
          </p:nvPr>
        </p:nvSpPr>
        <p:spPr>
          <a:xfrm>
            <a:off x="1523516" y="2668971"/>
            <a:ext cx="1097400" cy="44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18" name="Google Shape;618;p30"/>
          <p:cNvSpPr txBox="1"/>
          <p:nvPr>
            <p:ph idx="1" type="subTitle"/>
          </p:nvPr>
        </p:nvSpPr>
        <p:spPr>
          <a:xfrm>
            <a:off x="1415785" y="3726396"/>
            <a:ext cx="2173200" cy="88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619" name="Google Shape;619;p30"/>
          <p:cNvSpPr txBox="1"/>
          <p:nvPr>
            <p:ph idx="2" type="subTitle"/>
          </p:nvPr>
        </p:nvSpPr>
        <p:spPr>
          <a:xfrm>
            <a:off x="1415785" y="3229371"/>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20" name="Google Shape;620;p30"/>
          <p:cNvSpPr txBox="1"/>
          <p:nvPr>
            <p:ph hasCustomPrompt="1" idx="3" type="title"/>
          </p:nvPr>
        </p:nvSpPr>
        <p:spPr>
          <a:xfrm>
            <a:off x="3940804" y="2668971"/>
            <a:ext cx="1097400" cy="44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21" name="Google Shape;621;p30"/>
          <p:cNvSpPr txBox="1"/>
          <p:nvPr>
            <p:ph idx="4" type="subTitle"/>
          </p:nvPr>
        </p:nvSpPr>
        <p:spPr>
          <a:xfrm>
            <a:off x="3833073" y="3726396"/>
            <a:ext cx="2173200" cy="88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622" name="Google Shape;622;p30"/>
          <p:cNvSpPr txBox="1"/>
          <p:nvPr>
            <p:ph idx="5" type="subTitle"/>
          </p:nvPr>
        </p:nvSpPr>
        <p:spPr>
          <a:xfrm>
            <a:off x="3833073" y="3229371"/>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23" name="Google Shape;623;p30"/>
          <p:cNvSpPr txBox="1"/>
          <p:nvPr>
            <p:ph hasCustomPrompt="1" idx="6" type="title"/>
          </p:nvPr>
        </p:nvSpPr>
        <p:spPr>
          <a:xfrm>
            <a:off x="6358091" y="2668971"/>
            <a:ext cx="1097400" cy="44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24" name="Google Shape;624;p30"/>
          <p:cNvSpPr txBox="1"/>
          <p:nvPr>
            <p:ph idx="7" type="subTitle"/>
          </p:nvPr>
        </p:nvSpPr>
        <p:spPr>
          <a:xfrm>
            <a:off x="6250360" y="3726396"/>
            <a:ext cx="2173200" cy="88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625" name="Google Shape;625;p30"/>
          <p:cNvSpPr txBox="1"/>
          <p:nvPr>
            <p:ph idx="8" type="subTitle"/>
          </p:nvPr>
        </p:nvSpPr>
        <p:spPr>
          <a:xfrm>
            <a:off x="6250360" y="3229371"/>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26" name="Google Shape;626;p30"/>
          <p:cNvSpPr txBox="1"/>
          <p:nvPr>
            <p:ph idx="9" type="title"/>
          </p:nvPr>
        </p:nvSpPr>
        <p:spPr>
          <a:xfrm>
            <a:off x="1415775" y="445025"/>
            <a:ext cx="7008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27" name="Google Shape;627;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2" name="Shape 52"/>
        <p:cNvGrpSpPr/>
        <p:nvPr/>
      </p:nvGrpSpPr>
      <p:grpSpPr>
        <a:xfrm>
          <a:off x="0" y="0"/>
          <a:ext cx="0" cy="0"/>
          <a:chOff x="0" y="0"/>
          <a:chExt cx="0" cy="0"/>
        </a:xfrm>
      </p:grpSpPr>
      <p:sp>
        <p:nvSpPr>
          <p:cNvPr id="53" name="Google Shape;53;p4"/>
          <p:cNvSpPr txBox="1"/>
          <p:nvPr>
            <p:ph type="title"/>
          </p:nvPr>
        </p:nvSpPr>
        <p:spPr>
          <a:xfrm>
            <a:off x="720000" y="445025"/>
            <a:ext cx="640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4" name="Google Shape;54;p4"/>
          <p:cNvSpPr txBox="1"/>
          <p:nvPr>
            <p:ph idx="1" type="body"/>
          </p:nvPr>
        </p:nvSpPr>
        <p:spPr>
          <a:xfrm>
            <a:off x="720000" y="1136125"/>
            <a:ext cx="6409200" cy="3468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2"/>
              </a:buClr>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cxnSp>
        <p:nvCxnSpPr>
          <p:cNvPr id="55" name="Google Shape;55;p4"/>
          <p:cNvCxnSpPr/>
          <p:nvPr/>
        </p:nvCxnSpPr>
        <p:spPr>
          <a:xfrm>
            <a:off x="-20657" y="4597870"/>
            <a:ext cx="8789400" cy="0"/>
          </a:xfrm>
          <a:prstGeom prst="straightConnector1">
            <a:avLst/>
          </a:prstGeom>
          <a:noFill/>
          <a:ln cap="flat" cmpd="sng" w="9525">
            <a:solidFill>
              <a:schemeClr val="dk1"/>
            </a:solidFill>
            <a:prstDash val="solid"/>
            <a:round/>
            <a:headEnd len="med" w="med" type="none"/>
            <a:tailEnd len="med" w="med" type="none"/>
          </a:ln>
        </p:spPr>
      </p:cxnSp>
      <p:sp>
        <p:nvSpPr>
          <p:cNvPr id="56" name="Google Shape;56;p4"/>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4"/>
          <p:cNvGrpSpPr/>
          <p:nvPr/>
        </p:nvGrpSpPr>
        <p:grpSpPr>
          <a:xfrm>
            <a:off x="1202653" y="2683622"/>
            <a:ext cx="6827579" cy="2242691"/>
            <a:chOff x="1202653" y="2683622"/>
            <a:chExt cx="6827579" cy="2242691"/>
          </a:xfrm>
        </p:grpSpPr>
        <p:grpSp>
          <p:nvGrpSpPr>
            <p:cNvPr id="58" name="Google Shape;58;p4"/>
            <p:cNvGrpSpPr/>
            <p:nvPr/>
          </p:nvGrpSpPr>
          <p:grpSpPr>
            <a:xfrm>
              <a:off x="7854432" y="2683622"/>
              <a:ext cx="175800" cy="887697"/>
              <a:chOff x="7371757" y="3976747"/>
              <a:chExt cx="175800" cy="887697"/>
            </a:xfrm>
          </p:grpSpPr>
          <p:sp>
            <p:nvSpPr>
              <p:cNvPr id="59" name="Google Shape;59;p4"/>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 name="Google Shape;63;p4"/>
            <p:cNvGrpSpPr/>
            <p:nvPr/>
          </p:nvGrpSpPr>
          <p:grpSpPr>
            <a:xfrm>
              <a:off x="1202653" y="4750427"/>
              <a:ext cx="887795" cy="175887"/>
              <a:chOff x="2284850" y="131975"/>
              <a:chExt cx="1720200" cy="340800"/>
            </a:xfrm>
          </p:grpSpPr>
          <p:sp>
            <p:nvSpPr>
              <p:cNvPr id="64" name="Google Shape;64;p4"/>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8" name="Google Shape;68;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628" name="Shape 628"/>
        <p:cNvGrpSpPr/>
        <p:nvPr/>
      </p:nvGrpSpPr>
      <p:grpSpPr>
        <a:xfrm>
          <a:off x="0" y="0"/>
          <a:ext cx="0" cy="0"/>
          <a:chOff x="0" y="0"/>
          <a:chExt cx="0" cy="0"/>
        </a:xfrm>
      </p:grpSpPr>
      <p:sp>
        <p:nvSpPr>
          <p:cNvPr id="629" name="Google Shape;629;p31"/>
          <p:cNvSpPr/>
          <p:nvPr/>
        </p:nvSpPr>
        <p:spPr>
          <a:xfrm>
            <a:off x="0" y="0"/>
            <a:ext cx="23049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 name="Google Shape;630;p31"/>
          <p:cNvGrpSpPr/>
          <p:nvPr/>
        </p:nvGrpSpPr>
        <p:grpSpPr>
          <a:xfrm flipH="1">
            <a:off x="754543" y="777996"/>
            <a:ext cx="739550" cy="1877049"/>
            <a:chOff x="7691232" y="2709546"/>
            <a:chExt cx="739550" cy="1877049"/>
          </a:xfrm>
        </p:grpSpPr>
        <p:grpSp>
          <p:nvGrpSpPr>
            <p:cNvPr id="631" name="Google Shape;631;p31"/>
            <p:cNvGrpSpPr/>
            <p:nvPr/>
          </p:nvGrpSpPr>
          <p:grpSpPr>
            <a:xfrm>
              <a:off x="7691232" y="3698897"/>
              <a:ext cx="739550" cy="887697"/>
              <a:chOff x="7371757" y="3976747"/>
              <a:chExt cx="739550" cy="887697"/>
            </a:xfrm>
          </p:grpSpPr>
          <p:sp>
            <p:nvSpPr>
              <p:cNvPr id="632" name="Google Shape;632;p3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1"/>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1"/>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1"/>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1"/>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1"/>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1"/>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1"/>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1"/>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 name="Google Shape;644;p31"/>
            <p:cNvGrpSpPr/>
            <p:nvPr/>
          </p:nvGrpSpPr>
          <p:grpSpPr>
            <a:xfrm>
              <a:off x="7691232" y="2709546"/>
              <a:ext cx="739550" cy="887697"/>
              <a:chOff x="7371757" y="3976747"/>
              <a:chExt cx="739550" cy="887697"/>
            </a:xfrm>
          </p:grpSpPr>
          <p:sp>
            <p:nvSpPr>
              <p:cNvPr id="645" name="Google Shape;645;p31"/>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1"/>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1"/>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1"/>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1"/>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1"/>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1"/>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1"/>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1"/>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1"/>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1"/>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1"/>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7" name="Google Shape;657;p31"/>
          <p:cNvGrpSpPr/>
          <p:nvPr/>
        </p:nvGrpSpPr>
        <p:grpSpPr>
          <a:xfrm flipH="1">
            <a:off x="3391227" y="4753102"/>
            <a:ext cx="887795" cy="175887"/>
            <a:chOff x="2284850" y="131975"/>
            <a:chExt cx="1720200" cy="340800"/>
          </a:xfrm>
        </p:grpSpPr>
        <p:sp>
          <p:nvSpPr>
            <p:cNvPr id="658" name="Google Shape;658;p31"/>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1"/>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1"/>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1"/>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 name="Google Shape;662;p31"/>
          <p:cNvSpPr txBox="1"/>
          <p:nvPr/>
        </p:nvSpPr>
        <p:spPr>
          <a:xfrm flipH="1">
            <a:off x="3103925" y="3743975"/>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Raleway"/>
                <a:ea typeface="Raleway"/>
                <a:cs typeface="Raleway"/>
                <a:sym typeface="Raleway"/>
              </a:rPr>
              <a:t>CREDITS:</a:t>
            </a:r>
            <a:r>
              <a:rPr lang="en" sz="1200">
                <a:solidFill>
                  <a:schemeClr val="dk1"/>
                </a:solidFill>
                <a:latin typeface="Raleway"/>
                <a:ea typeface="Raleway"/>
                <a:cs typeface="Raleway"/>
                <a:sym typeface="Raleway"/>
              </a:rPr>
              <a:t> This presentation template was created by </a:t>
            </a:r>
            <a:r>
              <a:rPr b="1" lang="en" sz="1200" u="sng">
                <a:solidFill>
                  <a:schemeClr val="dk1"/>
                </a:solidFill>
                <a:latin typeface="Raleway"/>
                <a:ea typeface="Raleway"/>
                <a:cs typeface="Raleway"/>
                <a:sym typeface="Raleway"/>
                <a:hlinkClick r:id="rId2">
                  <a:extLst>
                    <a:ext uri="{A12FA001-AC4F-418D-AE19-62706E023703}">
                      <ahyp:hlinkClr val="tx"/>
                    </a:ext>
                  </a:extLst>
                </a:hlinkClick>
              </a:rPr>
              <a:t>Slidesgo</a:t>
            </a:r>
            <a:r>
              <a:rPr lang="en" sz="1200">
                <a:solidFill>
                  <a:schemeClr val="dk1"/>
                </a:solidFill>
                <a:latin typeface="Raleway"/>
                <a:ea typeface="Raleway"/>
                <a:cs typeface="Raleway"/>
                <a:sym typeface="Raleway"/>
              </a:rPr>
              <a:t>, and includes icons by </a:t>
            </a:r>
            <a:r>
              <a:rPr b="1" lang="en" sz="1200" u="sng">
                <a:solidFill>
                  <a:schemeClr val="dk1"/>
                </a:solidFill>
                <a:latin typeface="Raleway"/>
                <a:ea typeface="Raleway"/>
                <a:cs typeface="Raleway"/>
                <a:sym typeface="Raleway"/>
                <a:hlinkClick r:id="rId3">
                  <a:extLst>
                    <a:ext uri="{A12FA001-AC4F-418D-AE19-62706E023703}">
                      <ahyp:hlinkClr val="tx"/>
                    </a:ext>
                  </a:extLst>
                </a:hlinkClick>
              </a:rPr>
              <a:t>Flaticon</a:t>
            </a:r>
            <a:r>
              <a:rPr lang="en" sz="1200">
                <a:solidFill>
                  <a:schemeClr val="dk1"/>
                </a:solidFill>
                <a:latin typeface="Raleway"/>
                <a:ea typeface="Raleway"/>
                <a:cs typeface="Raleway"/>
                <a:sym typeface="Raleway"/>
              </a:rPr>
              <a:t>, and infographics &amp; images by </a:t>
            </a:r>
            <a:r>
              <a:rPr b="1" lang="en" sz="1200" u="sng">
                <a:solidFill>
                  <a:schemeClr val="dk1"/>
                </a:solidFill>
                <a:latin typeface="Raleway"/>
                <a:ea typeface="Raleway"/>
                <a:cs typeface="Raleway"/>
                <a:sym typeface="Raleway"/>
                <a:hlinkClick r:id="rId4">
                  <a:extLst>
                    <a:ext uri="{A12FA001-AC4F-418D-AE19-62706E023703}">
                      <ahyp:hlinkClr val="tx"/>
                    </a:ext>
                  </a:extLst>
                </a:hlinkClick>
              </a:rPr>
              <a:t>Freepik</a:t>
            </a:r>
            <a:r>
              <a:rPr lang="en" sz="1200" u="sng">
                <a:solidFill>
                  <a:schemeClr val="dk1"/>
                </a:solidFill>
                <a:latin typeface="Raleway"/>
                <a:ea typeface="Raleway"/>
                <a:cs typeface="Raleway"/>
                <a:sym typeface="Raleway"/>
              </a:rPr>
              <a:t> </a:t>
            </a:r>
            <a:endParaRPr b="1" sz="1200" u="sng">
              <a:solidFill>
                <a:schemeClr val="dk1"/>
              </a:solidFill>
              <a:latin typeface="Raleway"/>
              <a:ea typeface="Raleway"/>
              <a:cs typeface="Raleway"/>
              <a:sym typeface="Raleway"/>
            </a:endParaRPr>
          </a:p>
        </p:txBody>
      </p:sp>
      <p:sp>
        <p:nvSpPr>
          <p:cNvPr id="663" name="Google Shape;663;p31"/>
          <p:cNvSpPr txBox="1"/>
          <p:nvPr>
            <p:ph type="title"/>
          </p:nvPr>
        </p:nvSpPr>
        <p:spPr>
          <a:xfrm flipH="1">
            <a:off x="3068225" y="546797"/>
            <a:ext cx="4448100" cy="929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64" name="Google Shape;664;p31"/>
          <p:cNvSpPr txBox="1"/>
          <p:nvPr>
            <p:ph idx="1" type="subTitle"/>
          </p:nvPr>
        </p:nvSpPr>
        <p:spPr>
          <a:xfrm flipH="1">
            <a:off x="3068275" y="1581721"/>
            <a:ext cx="44481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5" name="Google Shape;665;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666" name="Shape 666"/>
        <p:cNvGrpSpPr/>
        <p:nvPr/>
      </p:nvGrpSpPr>
      <p:grpSpPr>
        <a:xfrm>
          <a:off x="0" y="0"/>
          <a:ext cx="0" cy="0"/>
          <a:chOff x="0" y="0"/>
          <a:chExt cx="0" cy="0"/>
        </a:xfrm>
      </p:grpSpPr>
      <p:cxnSp>
        <p:nvCxnSpPr>
          <p:cNvPr id="667" name="Google Shape;667;p32"/>
          <p:cNvCxnSpPr/>
          <p:nvPr/>
        </p:nvCxnSpPr>
        <p:spPr>
          <a:xfrm>
            <a:off x="-7" y="255420"/>
            <a:ext cx="8789400" cy="0"/>
          </a:xfrm>
          <a:prstGeom prst="straightConnector1">
            <a:avLst/>
          </a:prstGeom>
          <a:noFill/>
          <a:ln cap="flat" cmpd="sng" w="9525">
            <a:solidFill>
              <a:schemeClr val="dk1"/>
            </a:solidFill>
            <a:prstDash val="solid"/>
            <a:round/>
            <a:headEnd len="med" w="med" type="none"/>
            <a:tailEnd len="med" w="med" type="none"/>
          </a:ln>
        </p:spPr>
      </p:cxnSp>
      <p:grpSp>
        <p:nvGrpSpPr>
          <p:cNvPr id="668" name="Google Shape;668;p32"/>
          <p:cNvGrpSpPr/>
          <p:nvPr/>
        </p:nvGrpSpPr>
        <p:grpSpPr>
          <a:xfrm>
            <a:off x="269328" y="3823073"/>
            <a:ext cx="887795" cy="175887"/>
            <a:chOff x="-5191947" y="7177654"/>
            <a:chExt cx="1720200" cy="340800"/>
          </a:xfrm>
        </p:grpSpPr>
        <p:sp>
          <p:nvSpPr>
            <p:cNvPr id="669" name="Google Shape;669;p32"/>
            <p:cNvSpPr/>
            <p:nvPr/>
          </p:nvSpPr>
          <p:spPr>
            <a:xfrm rot="5400000">
              <a:off x="-52148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2"/>
            <p:cNvSpPr/>
            <p:nvPr/>
          </p:nvSpPr>
          <p:spPr>
            <a:xfrm rot="5400000">
              <a:off x="-47397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2"/>
            <p:cNvSpPr/>
            <p:nvPr/>
          </p:nvSpPr>
          <p:spPr>
            <a:xfrm rot="5400000">
              <a:off x="-42646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2"/>
            <p:cNvSpPr/>
            <p:nvPr/>
          </p:nvSpPr>
          <p:spPr>
            <a:xfrm rot="5400000">
              <a:off x="-37895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 name="Google Shape;673;p32"/>
          <p:cNvSpPr/>
          <p:nvPr/>
        </p:nvSpPr>
        <p:spPr>
          <a:xfrm flipH="1">
            <a:off x="8768700"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675" name="Shape 675"/>
        <p:cNvGrpSpPr/>
        <p:nvPr/>
      </p:nvGrpSpPr>
      <p:grpSpPr>
        <a:xfrm>
          <a:off x="0" y="0"/>
          <a:ext cx="0" cy="0"/>
          <a:chOff x="0" y="0"/>
          <a:chExt cx="0" cy="0"/>
        </a:xfrm>
      </p:grpSpPr>
      <p:cxnSp>
        <p:nvCxnSpPr>
          <p:cNvPr id="676" name="Google Shape;676;p33"/>
          <p:cNvCxnSpPr/>
          <p:nvPr/>
        </p:nvCxnSpPr>
        <p:spPr>
          <a:xfrm rot="10800000">
            <a:off x="354600" y="539495"/>
            <a:ext cx="8789400" cy="0"/>
          </a:xfrm>
          <a:prstGeom prst="straightConnector1">
            <a:avLst/>
          </a:prstGeom>
          <a:noFill/>
          <a:ln cap="flat" cmpd="sng" w="9525">
            <a:solidFill>
              <a:schemeClr val="dk1"/>
            </a:solidFill>
            <a:prstDash val="solid"/>
            <a:round/>
            <a:headEnd len="med" w="med" type="none"/>
            <a:tailEnd len="med" w="med" type="none"/>
          </a:ln>
        </p:spPr>
      </p:cxnSp>
      <p:sp>
        <p:nvSpPr>
          <p:cNvPr id="677" name="Google Shape;677;p33"/>
          <p:cNvSpPr/>
          <p:nvPr/>
        </p:nvSpPr>
        <p:spPr>
          <a:xfrm>
            <a:off x="-7" y="150"/>
            <a:ext cx="38457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 name="Google Shape;678;p33"/>
          <p:cNvGrpSpPr/>
          <p:nvPr/>
        </p:nvGrpSpPr>
        <p:grpSpPr>
          <a:xfrm>
            <a:off x="1553061" y="1633371"/>
            <a:ext cx="3369104" cy="3282565"/>
            <a:chOff x="1553061" y="1633371"/>
            <a:chExt cx="3369104" cy="3282565"/>
          </a:xfrm>
        </p:grpSpPr>
        <p:grpSp>
          <p:nvGrpSpPr>
            <p:cNvPr id="679" name="Google Shape;679;p33"/>
            <p:cNvGrpSpPr/>
            <p:nvPr/>
          </p:nvGrpSpPr>
          <p:grpSpPr>
            <a:xfrm rot="10800000">
              <a:off x="1553061" y="1633371"/>
              <a:ext cx="457675" cy="1877049"/>
              <a:chOff x="7973107" y="2709546"/>
              <a:chExt cx="457675" cy="1877049"/>
            </a:xfrm>
          </p:grpSpPr>
          <p:grpSp>
            <p:nvGrpSpPr>
              <p:cNvPr id="680" name="Google Shape;680;p33"/>
              <p:cNvGrpSpPr/>
              <p:nvPr/>
            </p:nvGrpSpPr>
            <p:grpSpPr>
              <a:xfrm>
                <a:off x="7973107" y="3698897"/>
                <a:ext cx="457675" cy="887697"/>
                <a:chOff x="7653632" y="3976747"/>
                <a:chExt cx="457675" cy="887697"/>
              </a:xfrm>
            </p:grpSpPr>
            <p:sp>
              <p:nvSpPr>
                <p:cNvPr id="681" name="Google Shape;681;p33"/>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3"/>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33"/>
              <p:cNvGrpSpPr/>
              <p:nvPr/>
            </p:nvGrpSpPr>
            <p:grpSpPr>
              <a:xfrm>
                <a:off x="7973107" y="2709546"/>
                <a:ext cx="457675" cy="887697"/>
                <a:chOff x="7653632" y="3976747"/>
                <a:chExt cx="457675" cy="887697"/>
              </a:xfrm>
            </p:grpSpPr>
            <p:sp>
              <p:nvSpPr>
                <p:cNvPr id="690" name="Google Shape;690;p33"/>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3"/>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 name="Google Shape;698;p33"/>
            <p:cNvGrpSpPr/>
            <p:nvPr/>
          </p:nvGrpSpPr>
          <p:grpSpPr>
            <a:xfrm flipH="1">
              <a:off x="4034370" y="4740048"/>
              <a:ext cx="887795" cy="175887"/>
              <a:chOff x="-5191947" y="7177654"/>
              <a:chExt cx="1720200" cy="340800"/>
            </a:xfrm>
          </p:grpSpPr>
          <p:sp>
            <p:nvSpPr>
              <p:cNvPr id="699" name="Google Shape;699;p33"/>
              <p:cNvSpPr/>
              <p:nvPr/>
            </p:nvSpPr>
            <p:spPr>
              <a:xfrm rot="5400000">
                <a:off x="-52148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rot="5400000">
                <a:off x="-47397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3"/>
              <p:cNvSpPr/>
              <p:nvPr/>
            </p:nvSpPr>
            <p:spPr>
              <a:xfrm rot="5400000">
                <a:off x="-42646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rot="5400000">
                <a:off x="-3789597" y="7200604"/>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3" name="Google Shape;703;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9" name="Shape 69"/>
        <p:cNvGrpSpPr/>
        <p:nvPr/>
      </p:nvGrpSpPr>
      <p:grpSpPr>
        <a:xfrm>
          <a:off x="0" y="0"/>
          <a:ext cx="0" cy="0"/>
          <a:chOff x="0" y="0"/>
          <a:chExt cx="0" cy="0"/>
        </a:xfrm>
      </p:grpSpPr>
      <p:sp>
        <p:nvSpPr>
          <p:cNvPr id="70" name="Google Shape;70;p5"/>
          <p:cNvSpPr/>
          <p:nvPr/>
        </p:nvSpPr>
        <p:spPr>
          <a:xfrm flipH="1">
            <a:off x="7129200" y="15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5"/>
          <p:cNvGrpSpPr/>
          <p:nvPr/>
        </p:nvGrpSpPr>
        <p:grpSpPr>
          <a:xfrm>
            <a:off x="5956178" y="1566397"/>
            <a:ext cx="2637804" cy="3321791"/>
            <a:chOff x="5956178" y="1566397"/>
            <a:chExt cx="2637804" cy="3321791"/>
          </a:xfrm>
        </p:grpSpPr>
        <p:grpSp>
          <p:nvGrpSpPr>
            <p:cNvPr id="72" name="Google Shape;72;p5"/>
            <p:cNvGrpSpPr/>
            <p:nvPr/>
          </p:nvGrpSpPr>
          <p:grpSpPr>
            <a:xfrm flipH="1" rot="10800000">
              <a:off x="7854432" y="1566397"/>
              <a:ext cx="739550" cy="887697"/>
              <a:chOff x="7371757" y="3976747"/>
              <a:chExt cx="739550" cy="887697"/>
            </a:xfrm>
          </p:grpSpPr>
          <p:sp>
            <p:nvSpPr>
              <p:cNvPr id="73" name="Google Shape;73;p5"/>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 name="Google Shape;85;p5"/>
            <p:cNvGrpSpPr/>
            <p:nvPr/>
          </p:nvGrpSpPr>
          <p:grpSpPr>
            <a:xfrm>
              <a:off x="5956178" y="4712302"/>
              <a:ext cx="887795" cy="175887"/>
              <a:chOff x="2284850" y="131975"/>
              <a:chExt cx="1720200" cy="340800"/>
            </a:xfrm>
          </p:grpSpPr>
          <p:sp>
            <p:nvSpPr>
              <p:cNvPr id="86" name="Google Shape;86;p5"/>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 name="Google Shape;90;p5"/>
          <p:cNvSpPr txBox="1"/>
          <p:nvPr>
            <p:ph type="title"/>
          </p:nvPr>
        </p:nvSpPr>
        <p:spPr>
          <a:xfrm>
            <a:off x="720000" y="445025"/>
            <a:ext cx="641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1" name="Google Shape;91;p5"/>
          <p:cNvSpPr txBox="1"/>
          <p:nvPr>
            <p:ph idx="1" type="subTitle"/>
          </p:nvPr>
        </p:nvSpPr>
        <p:spPr>
          <a:xfrm>
            <a:off x="4185434" y="3627074"/>
            <a:ext cx="2505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2" name="Google Shape;92;p5"/>
          <p:cNvSpPr txBox="1"/>
          <p:nvPr>
            <p:ph idx="2" type="subTitle"/>
          </p:nvPr>
        </p:nvSpPr>
        <p:spPr>
          <a:xfrm>
            <a:off x="713450" y="3627074"/>
            <a:ext cx="2505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3" name="Google Shape;93;p5"/>
          <p:cNvSpPr txBox="1"/>
          <p:nvPr>
            <p:ph idx="3" type="subTitle"/>
          </p:nvPr>
        </p:nvSpPr>
        <p:spPr>
          <a:xfrm>
            <a:off x="4185425" y="3112975"/>
            <a:ext cx="25056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4" name="Google Shape;94;p5"/>
          <p:cNvSpPr txBox="1"/>
          <p:nvPr>
            <p:ph idx="4" type="subTitle"/>
          </p:nvPr>
        </p:nvSpPr>
        <p:spPr>
          <a:xfrm>
            <a:off x="713225" y="3112975"/>
            <a:ext cx="2505600" cy="514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5" name="Google Shape;95;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6" name="Shape 96"/>
        <p:cNvGrpSpPr/>
        <p:nvPr/>
      </p:nvGrpSpPr>
      <p:grpSpPr>
        <a:xfrm>
          <a:off x="0" y="0"/>
          <a:ext cx="0" cy="0"/>
          <a:chOff x="0" y="0"/>
          <a:chExt cx="0" cy="0"/>
        </a:xfrm>
      </p:grpSpPr>
      <p:sp>
        <p:nvSpPr>
          <p:cNvPr id="97" name="Google Shape;9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98" name="Google Shape;98;p6"/>
          <p:cNvCxnSpPr/>
          <p:nvPr/>
        </p:nvCxnSpPr>
        <p:spPr>
          <a:xfrm rot="10800000">
            <a:off x="354600" y="4837010"/>
            <a:ext cx="8789400" cy="0"/>
          </a:xfrm>
          <a:prstGeom prst="straightConnector1">
            <a:avLst/>
          </a:prstGeom>
          <a:noFill/>
          <a:ln cap="flat" cmpd="sng" w="9525">
            <a:solidFill>
              <a:schemeClr val="dk1"/>
            </a:solidFill>
            <a:prstDash val="solid"/>
            <a:round/>
            <a:headEnd len="med" w="med" type="none"/>
            <a:tailEnd len="med" w="med" type="none"/>
          </a:ln>
        </p:spPr>
      </p:cxnSp>
      <p:sp>
        <p:nvSpPr>
          <p:cNvPr id="99" name="Google Shape;99;p6"/>
          <p:cNvSpPr/>
          <p:nvPr/>
        </p:nvSpPr>
        <p:spPr>
          <a:xfrm>
            <a:off x="-20657" y="150"/>
            <a:ext cx="375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 name="Google Shape;100;p6"/>
          <p:cNvGrpSpPr/>
          <p:nvPr/>
        </p:nvGrpSpPr>
        <p:grpSpPr>
          <a:xfrm flipH="1">
            <a:off x="7966220" y="186773"/>
            <a:ext cx="887795" cy="175887"/>
            <a:chOff x="2284850" y="131975"/>
            <a:chExt cx="1720200" cy="340800"/>
          </a:xfrm>
        </p:grpSpPr>
        <p:sp>
          <p:nvSpPr>
            <p:cNvPr id="101" name="Google Shape;101;p6"/>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6" name="Shape 106"/>
        <p:cNvGrpSpPr/>
        <p:nvPr/>
      </p:nvGrpSpPr>
      <p:grpSpPr>
        <a:xfrm>
          <a:off x="0" y="0"/>
          <a:ext cx="0" cy="0"/>
          <a:chOff x="0" y="0"/>
          <a:chExt cx="0" cy="0"/>
        </a:xfrm>
      </p:grpSpPr>
      <p:sp>
        <p:nvSpPr>
          <p:cNvPr id="107" name="Google Shape;107;p7"/>
          <p:cNvSpPr txBox="1"/>
          <p:nvPr>
            <p:ph type="title"/>
          </p:nvPr>
        </p:nvSpPr>
        <p:spPr>
          <a:xfrm>
            <a:off x="720000" y="439534"/>
            <a:ext cx="5218800" cy="1255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8" name="Google Shape;108;p7"/>
          <p:cNvSpPr txBox="1"/>
          <p:nvPr>
            <p:ph idx="1" type="subTitle"/>
          </p:nvPr>
        </p:nvSpPr>
        <p:spPr>
          <a:xfrm>
            <a:off x="720000" y="1694809"/>
            <a:ext cx="5218800" cy="2298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109" name="Google Shape;109;p7"/>
          <p:cNvSpPr/>
          <p:nvPr/>
        </p:nvSpPr>
        <p:spPr>
          <a:xfrm flipH="1">
            <a:off x="7004400" y="150"/>
            <a:ext cx="21396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7"/>
          <p:cNvGrpSpPr/>
          <p:nvPr/>
        </p:nvGrpSpPr>
        <p:grpSpPr>
          <a:xfrm>
            <a:off x="269328" y="716196"/>
            <a:ext cx="8517204" cy="3970118"/>
            <a:chOff x="269328" y="716196"/>
            <a:chExt cx="8517204" cy="3970118"/>
          </a:xfrm>
        </p:grpSpPr>
        <p:grpSp>
          <p:nvGrpSpPr>
            <p:cNvPr id="111" name="Google Shape;111;p7"/>
            <p:cNvGrpSpPr/>
            <p:nvPr/>
          </p:nvGrpSpPr>
          <p:grpSpPr>
            <a:xfrm>
              <a:off x="8328857" y="716196"/>
              <a:ext cx="457675" cy="1877049"/>
              <a:chOff x="7691232" y="2709546"/>
              <a:chExt cx="457675" cy="1877049"/>
            </a:xfrm>
          </p:grpSpPr>
          <p:grpSp>
            <p:nvGrpSpPr>
              <p:cNvPr id="112" name="Google Shape;112;p7"/>
              <p:cNvGrpSpPr/>
              <p:nvPr/>
            </p:nvGrpSpPr>
            <p:grpSpPr>
              <a:xfrm>
                <a:off x="7691232" y="3698897"/>
                <a:ext cx="457675" cy="887697"/>
                <a:chOff x="7371757" y="3976747"/>
                <a:chExt cx="457675" cy="887697"/>
              </a:xfrm>
            </p:grpSpPr>
            <p:sp>
              <p:nvSpPr>
                <p:cNvPr id="113" name="Google Shape;113;p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7"/>
              <p:cNvGrpSpPr/>
              <p:nvPr/>
            </p:nvGrpSpPr>
            <p:grpSpPr>
              <a:xfrm>
                <a:off x="7691232" y="2709546"/>
                <a:ext cx="457675" cy="887697"/>
                <a:chOff x="7371757" y="3976747"/>
                <a:chExt cx="457675" cy="887697"/>
              </a:xfrm>
            </p:grpSpPr>
            <p:sp>
              <p:nvSpPr>
                <p:cNvPr id="122" name="Google Shape;122;p7"/>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 name="Google Shape;130;p7"/>
            <p:cNvGrpSpPr/>
            <p:nvPr/>
          </p:nvGrpSpPr>
          <p:grpSpPr>
            <a:xfrm>
              <a:off x="269328" y="4510427"/>
              <a:ext cx="887795" cy="175887"/>
              <a:chOff x="2284850" y="131975"/>
              <a:chExt cx="1720200" cy="340800"/>
            </a:xfrm>
          </p:grpSpPr>
          <p:sp>
            <p:nvSpPr>
              <p:cNvPr id="131" name="Google Shape;131;p7"/>
              <p:cNvSpPr/>
              <p:nvPr/>
            </p:nvSpPr>
            <p:spPr>
              <a:xfrm rot="5400000">
                <a:off x="22619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rot="5400000">
                <a:off x="27370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rot="5400000">
                <a:off x="32121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
              <p:cNvSpPr/>
              <p:nvPr/>
            </p:nvSpPr>
            <p:spPr>
              <a:xfrm rot="5400000">
                <a:off x="3687200" y="154925"/>
                <a:ext cx="340800" cy="2949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5" name="Google Shape;135;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6" name="Shape 136"/>
        <p:cNvGrpSpPr/>
        <p:nvPr/>
      </p:nvGrpSpPr>
      <p:grpSpPr>
        <a:xfrm>
          <a:off x="0" y="0"/>
          <a:ext cx="0" cy="0"/>
          <a:chOff x="0" y="0"/>
          <a:chExt cx="0" cy="0"/>
        </a:xfrm>
      </p:grpSpPr>
      <p:sp>
        <p:nvSpPr>
          <p:cNvPr id="137" name="Google Shape;137;p8"/>
          <p:cNvSpPr/>
          <p:nvPr/>
        </p:nvSpPr>
        <p:spPr>
          <a:xfrm flipH="1">
            <a:off x="6980700" y="150"/>
            <a:ext cx="21633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txBox="1"/>
          <p:nvPr>
            <p:ph type="title"/>
          </p:nvPr>
        </p:nvSpPr>
        <p:spPr>
          <a:xfrm>
            <a:off x="713225" y="945650"/>
            <a:ext cx="5607000" cy="25293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6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139" name="Google Shape;139;p8"/>
          <p:cNvGrpSpPr/>
          <p:nvPr/>
        </p:nvGrpSpPr>
        <p:grpSpPr>
          <a:xfrm>
            <a:off x="7683925" y="745396"/>
            <a:ext cx="745132" cy="1877049"/>
            <a:chOff x="7580032" y="910721"/>
            <a:chExt cx="745132" cy="1877049"/>
          </a:xfrm>
        </p:grpSpPr>
        <p:grpSp>
          <p:nvGrpSpPr>
            <p:cNvPr id="140" name="Google Shape;140;p8"/>
            <p:cNvGrpSpPr/>
            <p:nvPr/>
          </p:nvGrpSpPr>
          <p:grpSpPr>
            <a:xfrm flipH="1" rot="10800000">
              <a:off x="7580032" y="910721"/>
              <a:ext cx="175800" cy="1877049"/>
              <a:chOff x="7691232" y="2709546"/>
              <a:chExt cx="175800" cy="1877049"/>
            </a:xfrm>
          </p:grpSpPr>
          <p:grpSp>
            <p:nvGrpSpPr>
              <p:cNvPr id="141" name="Google Shape;141;p8"/>
              <p:cNvGrpSpPr/>
              <p:nvPr/>
            </p:nvGrpSpPr>
            <p:grpSpPr>
              <a:xfrm>
                <a:off x="7691232" y="3698897"/>
                <a:ext cx="175800" cy="887697"/>
                <a:chOff x="7371757" y="3976747"/>
                <a:chExt cx="175800" cy="887697"/>
              </a:xfrm>
            </p:grpSpPr>
            <p:sp>
              <p:nvSpPr>
                <p:cNvPr id="142" name="Google Shape;142;p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8"/>
              <p:cNvGrpSpPr/>
              <p:nvPr/>
            </p:nvGrpSpPr>
            <p:grpSpPr>
              <a:xfrm>
                <a:off x="7691232" y="2709546"/>
                <a:ext cx="175800" cy="887697"/>
                <a:chOff x="7371757" y="3976747"/>
                <a:chExt cx="175800" cy="887697"/>
              </a:xfrm>
            </p:grpSpPr>
            <p:sp>
              <p:nvSpPr>
                <p:cNvPr id="147" name="Google Shape;147;p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 name="Google Shape;151;p8"/>
            <p:cNvGrpSpPr/>
            <p:nvPr/>
          </p:nvGrpSpPr>
          <p:grpSpPr>
            <a:xfrm flipH="1" rot="10800000">
              <a:off x="7867490" y="910721"/>
              <a:ext cx="457675" cy="1877049"/>
              <a:chOff x="7691232" y="2709546"/>
              <a:chExt cx="457675" cy="1877049"/>
            </a:xfrm>
          </p:grpSpPr>
          <p:grpSp>
            <p:nvGrpSpPr>
              <p:cNvPr id="152" name="Google Shape;152;p8"/>
              <p:cNvGrpSpPr/>
              <p:nvPr/>
            </p:nvGrpSpPr>
            <p:grpSpPr>
              <a:xfrm>
                <a:off x="7691232" y="3698897"/>
                <a:ext cx="457675" cy="887697"/>
                <a:chOff x="7371757" y="3976747"/>
                <a:chExt cx="457675" cy="887697"/>
              </a:xfrm>
            </p:grpSpPr>
            <p:sp>
              <p:nvSpPr>
                <p:cNvPr id="153" name="Google Shape;153;p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8"/>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8"/>
              <p:cNvGrpSpPr/>
              <p:nvPr/>
            </p:nvGrpSpPr>
            <p:grpSpPr>
              <a:xfrm>
                <a:off x="7691232" y="2709546"/>
                <a:ext cx="457675" cy="887697"/>
                <a:chOff x="7371757" y="3976747"/>
                <a:chExt cx="457675" cy="887697"/>
              </a:xfrm>
            </p:grpSpPr>
            <p:sp>
              <p:nvSpPr>
                <p:cNvPr id="162" name="Google Shape;162;p8"/>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8"/>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70" name="Google Shape;170;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1" name="Shape 171"/>
        <p:cNvGrpSpPr/>
        <p:nvPr/>
      </p:nvGrpSpPr>
      <p:grpSpPr>
        <a:xfrm>
          <a:off x="0" y="0"/>
          <a:ext cx="0" cy="0"/>
          <a:chOff x="0" y="0"/>
          <a:chExt cx="0" cy="0"/>
        </a:xfrm>
      </p:grpSpPr>
      <p:sp>
        <p:nvSpPr>
          <p:cNvPr id="172" name="Google Shape;172;p9"/>
          <p:cNvSpPr txBox="1"/>
          <p:nvPr>
            <p:ph type="title"/>
          </p:nvPr>
        </p:nvSpPr>
        <p:spPr>
          <a:xfrm>
            <a:off x="2758225" y="1064961"/>
            <a:ext cx="4872900" cy="1560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72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73" name="Google Shape;173;p9"/>
          <p:cNvSpPr txBox="1"/>
          <p:nvPr>
            <p:ph idx="1" type="subTitle"/>
          </p:nvPr>
        </p:nvSpPr>
        <p:spPr>
          <a:xfrm>
            <a:off x="2758225" y="3006821"/>
            <a:ext cx="4872900" cy="6711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9"/>
          <p:cNvSpPr/>
          <p:nvPr/>
        </p:nvSpPr>
        <p:spPr>
          <a:xfrm rot="10800000">
            <a:off x="0" y="0"/>
            <a:ext cx="2014800" cy="5143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 name="Google Shape;175;p9"/>
          <p:cNvGrpSpPr/>
          <p:nvPr/>
        </p:nvGrpSpPr>
        <p:grpSpPr>
          <a:xfrm>
            <a:off x="562032" y="1301880"/>
            <a:ext cx="739550" cy="887697"/>
            <a:chOff x="7371757" y="3976747"/>
            <a:chExt cx="739550" cy="887697"/>
          </a:xfrm>
        </p:grpSpPr>
        <p:sp>
          <p:nvSpPr>
            <p:cNvPr id="176" name="Google Shape;176;p9"/>
            <p:cNvSpPr/>
            <p:nvPr/>
          </p:nvSpPr>
          <p:spPr>
            <a:xfrm>
              <a:off x="737175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p:nvPr/>
          </p:nvSpPr>
          <p:spPr>
            <a:xfrm>
              <a:off x="737175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9"/>
            <p:cNvSpPr/>
            <p:nvPr/>
          </p:nvSpPr>
          <p:spPr>
            <a:xfrm>
              <a:off x="737175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9"/>
            <p:cNvSpPr/>
            <p:nvPr/>
          </p:nvSpPr>
          <p:spPr>
            <a:xfrm>
              <a:off x="737175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9"/>
            <p:cNvSpPr/>
            <p:nvPr/>
          </p:nvSpPr>
          <p:spPr>
            <a:xfrm>
              <a:off x="7653632"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a:off x="7653632"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9"/>
            <p:cNvSpPr/>
            <p:nvPr/>
          </p:nvSpPr>
          <p:spPr>
            <a:xfrm>
              <a:off x="7653632"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
            <p:cNvSpPr/>
            <p:nvPr/>
          </p:nvSpPr>
          <p:spPr>
            <a:xfrm>
              <a:off x="7653632"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9"/>
            <p:cNvSpPr/>
            <p:nvPr/>
          </p:nvSpPr>
          <p:spPr>
            <a:xfrm>
              <a:off x="7935507" y="4712345"/>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9"/>
            <p:cNvSpPr/>
            <p:nvPr/>
          </p:nvSpPr>
          <p:spPr>
            <a:xfrm>
              <a:off x="7935507" y="4467146"/>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9"/>
            <p:cNvSpPr/>
            <p:nvPr/>
          </p:nvSpPr>
          <p:spPr>
            <a:xfrm>
              <a:off x="7935507" y="42219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9"/>
            <p:cNvSpPr/>
            <p:nvPr/>
          </p:nvSpPr>
          <p:spPr>
            <a:xfrm>
              <a:off x="7935507" y="3976747"/>
              <a:ext cx="175800" cy="152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9" name="Shape 189"/>
        <p:cNvGrpSpPr/>
        <p:nvPr/>
      </p:nvGrpSpPr>
      <p:grpSpPr>
        <a:xfrm>
          <a:off x="0" y="0"/>
          <a:ext cx="0" cy="0"/>
          <a:chOff x="0" y="0"/>
          <a:chExt cx="0" cy="0"/>
        </a:xfrm>
      </p:grpSpPr>
      <p:sp>
        <p:nvSpPr>
          <p:cNvPr id="190" name="Google Shape;190;p10"/>
          <p:cNvSpPr/>
          <p:nvPr>
            <p:ph idx="2" type="pic"/>
          </p:nvPr>
        </p:nvSpPr>
        <p:spPr>
          <a:xfrm>
            <a:off x="-25" y="-13725"/>
            <a:ext cx="9144000" cy="5157300"/>
          </a:xfrm>
          <a:prstGeom prst="rect">
            <a:avLst/>
          </a:prstGeom>
          <a:noFill/>
          <a:ln>
            <a:noFill/>
          </a:ln>
        </p:spPr>
      </p:sp>
      <p:sp>
        <p:nvSpPr>
          <p:cNvPr id="191" name="Google Shape;191;p10"/>
          <p:cNvSpPr txBox="1"/>
          <p:nvPr>
            <p:ph type="title"/>
          </p:nvPr>
        </p:nvSpPr>
        <p:spPr>
          <a:xfrm>
            <a:off x="565350" y="3941375"/>
            <a:ext cx="8013300" cy="6456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92" name="Google Shape;192;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1.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rchivo Black"/>
              <a:buNone/>
              <a:defRPr sz="30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1pPr>
            <a:lvl2pPr indent="-317500" lvl="1" marL="9144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2pPr>
            <a:lvl3pPr indent="-317500" lvl="2" marL="13716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3pPr>
            <a:lvl4pPr indent="-317500" lvl="3" marL="18288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4pPr>
            <a:lvl5pPr indent="-317500" lvl="4" marL="22860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5pPr>
            <a:lvl6pPr indent="-317500" lvl="5" marL="27432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6pPr>
            <a:lvl7pPr indent="-317500" lvl="6" marL="32004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7pPr>
            <a:lvl8pPr indent="-317500" lvl="7" marL="36576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8pPr>
            <a:lvl9pPr indent="-317500" lvl="8" marL="4114800" rtl="0">
              <a:lnSpc>
                <a:spcPct val="115000"/>
              </a:lnSpc>
              <a:spcBef>
                <a:spcPts val="0"/>
              </a:spcBef>
              <a:spcAft>
                <a:spcPts val="0"/>
              </a:spcAft>
              <a:buClr>
                <a:schemeClr val="dk1"/>
              </a:buClr>
              <a:buSzPts val="1400"/>
              <a:buFont typeface="Raleway"/>
              <a:buChar char="■"/>
              <a:defRPr>
                <a:solidFill>
                  <a:schemeClr val="dk1"/>
                </a:solidFill>
                <a:latin typeface="Raleway"/>
                <a:ea typeface="Raleway"/>
                <a:cs typeface="Raleway"/>
                <a:sym typeface="Raleway"/>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Raleway"/>
                <a:ea typeface="Raleway"/>
                <a:cs typeface="Raleway"/>
                <a:sym typeface="Raleway"/>
              </a:defRPr>
            </a:lvl1pPr>
            <a:lvl2pPr lvl="1" algn="r">
              <a:buNone/>
              <a:defRPr sz="1300">
                <a:solidFill>
                  <a:schemeClr val="dk1"/>
                </a:solidFill>
                <a:latin typeface="Raleway"/>
                <a:ea typeface="Raleway"/>
                <a:cs typeface="Raleway"/>
                <a:sym typeface="Raleway"/>
              </a:defRPr>
            </a:lvl2pPr>
            <a:lvl3pPr lvl="2" algn="r">
              <a:buNone/>
              <a:defRPr sz="1300">
                <a:solidFill>
                  <a:schemeClr val="dk1"/>
                </a:solidFill>
                <a:latin typeface="Raleway"/>
                <a:ea typeface="Raleway"/>
                <a:cs typeface="Raleway"/>
                <a:sym typeface="Raleway"/>
              </a:defRPr>
            </a:lvl3pPr>
            <a:lvl4pPr lvl="3" algn="r">
              <a:buNone/>
              <a:defRPr sz="1300">
                <a:solidFill>
                  <a:schemeClr val="dk1"/>
                </a:solidFill>
                <a:latin typeface="Raleway"/>
                <a:ea typeface="Raleway"/>
                <a:cs typeface="Raleway"/>
                <a:sym typeface="Raleway"/>
              </a:defRPr>
            </a:lvl4pPr>
            <a:lvl5pPr lvl="4" algn="r">
              <a:buNone/>
              <a:defRPr sz="1300">
                <a:solidFill>
                  <a:schemeClr val="dk1"/>
                </a:solidFill>
                <a:latin typeface="Raleway"/>
                <a:ea typeface="Raleway"/>
                <a:cs typeface="Raleway"/>
                <a:sym typeface="Raleway"/>
              </a:defRPr>
            </a:lvl5pPr>
            <a:lvl6pPr lvl="5" algn="r">
              <a:buNone/>
              <a:defRPr sz="1300">
                <a:solidFill>
                  <a:schemeClr val="dk1"/>
                </a:solidFill>
                <a:latin typeface="Raleway"/>
                <a:ea typeface="Raleway"/>
                <a:cs typeface="Raleway"/>
                <a:sym typeface="Raleway"/>
              </a:defRPr>
            </a:lvl6pPr>
            <a:lvl7pPr lvl="6" algn="r">
              <a:buNone/>
              <a:defRPr sz="1300">
                <a:solidFill>
                  <a:schemeClr val="dk1"/>
                </a:solidFill>
                <a:latin typeface="Raleway"/>
                <a:ea typeface="Raleway"/>
                <a:cs typeface="Raleway"/>
                <a:sym typeface="Raleway"/>
              </a:defRPr>
            </a:lvl7pPr>
            <a:lvl8pPr lvl="7" algn="r">
              <a:buNone/>
              <a:defRPr sz="1300">
                <a:solidFill>
                  <a:schemeClr val="dk1"/>
                </a:solidFill>
                <a:latin typeface="Raleway"/>
                <a:ea typeface="Raleway"/>
                <a:cs typeface="Raleway"/>
                <a:sym typeface="Raleway"/>
              </a:defRPr>
            </a:lvl8pPr>
            <a:lvl9pPr lvl="8" algn="r">
              <a:buNone/>
              <a:defRPr sz="1300">
                <a:solidFill>
                  <a:schemeClr val="dk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transition>
    <p:fade/>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rohannafde212@gmail.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34"/>
          <p:cNvSpPr txBox="1"/>
          <p:nvPr>
            <p:ph type="ctrTitle"/>
          </p:nvPr>
        </p:nvSpPr>
        <p:spPr>
          <a:xfrm>
            <a:off x="333600" y="1403600"/>
            <a:ext cx="6651300" cy="205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rgbClr val="212121"/>
                </a:solidFill>
                <a:latin typeface="Lexend"/>
                <a:ea typeface="Lexend"/>
                <a:cs typeface="Lexend"/>
                <a:sym typeface="Lexend"/>
              </a:rPr>
              <a:t>Diffusion Models for</a:t>
            </a:r>
            <a:endParaRPr b="1" sz="3600">
              <a:solidFill>
                <a:srgbClr val="212121"/>
              </a:solidFill>
              <a:latin typeface="Lexend"/>
              <a:ea typeface="Lexend"/>
              <a:cs typeface="Lexend"/>
              <a:sym typeface="Lexend"/>
            </a:endParaRPr>
          </a:p>
          <a:p>
            <a:pPr indent="0" lvl="0" marL="0" rtl="0" algn="l">
              <a:spcBef>
                <a:spcPts val="0"/>
              </a:spcBef>
              <a:spcAft>
                <a:spcPts val="0"/>
              </a:spcAft>
              <a:buNone/>
            </a:pPr>
            <a:r>
              <a:rPr b="1" lang="en" sz="3600">
                <a:solidFill>
                  <a:srgbClr val="212121"/>
                </a:solidFill>
                <a:latin typeface="Lexend"/>
                <a:ea typeface="Lexend"/>
                <a:cs typeface="Lexend"/>
                <a:sym typeface="Lexend"/>
              </a:rPr>
              <a:t>Image Inpainting</a:t>
            </a:r>
            <a:endParaRPr b="1" sz="3600">
              <a:solidFill>
                <a:srgbClr val="212121"/>
              </a:solidFill>
              <a:latin typeface="Lexend"/>
              <a:ea typeface="Lexend"/>
              <a:cs typeface="Lexend"/>
              <a:sym typeface="Lexend"/>
            </a:endParaRPr>
          </a:p>
          <a:p>
            <a:pPr indent="0" lvl="0" marL="0" rtl="0" algn="l">
              <a:spcBef>
                <a:spcPts val="0"/>
              </a:spcBef>
              <a:spcAft>
                <a:spcPts val="0"/>
              </a:spcAft>
              <a:buNone/>
            </a:pPr>
            <a:r>
              <a:t/>
            </a:r>
            <a:endParaRPr b="1" sz="3600">
              <a:solidFill>
                <a:srgbClr val="212121"/>
              </a:solidFill>
              <a:latin typeface="Lexend"/>
              <a:ea typeface="Lexend"/>
              <a:cs typeface="Lexend"/>
              <a:sym typeface="Lexend"/>
            </a:endParaRPr>
          </a:p>
          <a:p>
            <a:pPr indent="0" lvl="0" marL="0" rtl="0" algn="l">
              <a:spcBef>
                <a:spcPts val="0"/>
              </a:spcBef>
              <a:spcAft>
                <a:spcPts val="0"/>
              </a:spcAft>
              <a:buNone/>
            </a:pPr>
            <a:r>
              <a:rPr lang="en" sz="2000">
                <a:solidFill>
                  <a:srgbClr val="212121"/>
                </a:solidFill>
                <a:latin typeface="Calibri"/>
                <a:ea typeface="Calibri"/>
                <a:cs typeface="Calibri"/>
                <a:sym typeface="Calibri"/>
              </a:rPr>
              <a:t>6th April, 2024 </a:t>
            </a:r>
            <a:endParaRPr sz="2000">
              <a:solidFill>
                <a:srgbClr val="212121"/>
              </a:solidFill>
              <a:latin typeface="Calibri"/>
              <a:ea typeface="Calibri"/>
              <a:cs typeface="Calibri"/>
              <a:sym typeface="Calibri"/>
            </a:endParaRPr>
          </a:p>
        </p:txBody>
      </p:sp>
      <p:cxnSp>
        <p:nvCxnSpPr>
          <p:cNvPr id="709" name="Google Shape;709;p34"/>
          <p:cNvCxnSpPr/>
          <p:nvPr/>
        </p:nvCxnSpPr>
        <p:spPr>
          <a:xfrm flipH="1" rot="10800000">
            <a:off x="-19200" y="3646672"/>
            <a:ext cx="7148400" cy="9300"/>
          </a:xfrm>
          <a:prstGeom prst="straightConnector1">
            <a:avLst/>
          </a:prstGeom>
          <a:noFill/>
          <a:ln cap="flat" cmpd="sng" w="9525">
            <a:solidFill>
              <a:schemeClr val="dk1"/>
            </a:solidFill>
            <a:prstDash val="solid"/>
            <a:round/>
            <a:headEnd len="med" w="med" type="none"/>
            <a:tailEnd len="med" w="med" type="none"/>
          </a:ln>
        </p:spPr>
      </p:cxnSp>
      <p:sp>
        <p:nvSpPr>
          <p:cNvPr id="710" name="Google Shape;710;p34"/>
          <p:cNvSpPr txBox="1"/>
          <p:nvPr/>
        </p:nvSpPr>
        <p:spPr>
          <a:xfrm>
            <a:off x="333600" y="313100"/>
            <a:ext cx="49827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Lexend"/>
                <a:ea typeface="Lexend"/>
                <a:cs typeface="Lexend"/>
                <a:sym typeface="Lexend"/>
              </a:rPr>
              <a:t>EE 350: Technical Communications</a:t>
            </a:r>
            <a:endParaRPr sz="2200">
              <a:solidFill>
                <a:schemeClr val="dk1"/>
              </a:solidFill>
              <a:latin typeface="Lexend"/>
              <a:ea typeface="Lexend"/>
              <a:cs typeface="Lexend"/>
              <a:sym typeface="Lexend"/>
            </a:endParaRPr>
          </a:p>
          <a:p>
            <a:pPr indent="0" lvl="0" marL="0" rtl="0" algn="l">
              <a:spcBef>
                <a:spcPts val="0"/>
              </a:spcBef>
              <a:spcAft>
                <a:spcPts val="0"/>
              </a:spcAft>
              <a:buNone/>
            </a:pPr>
            <a:r>
              <a:rPr lang="en" sz="2200">
                <a:solidFill>
                  <a:schemeClr val="dk1"/>
                </a:solidFill>
                <a:latin typeface="Lexend"/>
                <a:ea typeface="Lexend"/>
                <a:cs typeface="Lexend"/>
                <a:sym typeface="Lexend"/>
              </a:rPr>
              <a:t>Technical presentation</a:t>
            </a:r>
            <a:endParaRPr sz="2200">
              <a:solidFill>
                <a:schemeClr val="dk1"/>
              </a:solidFill>
              <a:latin typeface="Lexend"/>
              <a:ea typeface="Lexend"/>
              <a:cs typeface="Lexend"/>
              <a:sym typeface="Lexend"/>
            </a:endParaRPr>
          </a:p>
        </p:txBody>
      </p:sp>
      <p:sp>
        <p:nvSpPr>
          <p:cNvPr id="711" name="Google Shape;711;p34"/>
          <p:cNvSpPr txBox="1"/>
          <p:nvPr/>
        </p:nvSpPr>
        <p:spPr>
          <a:xfrm>
            <a:off x="333600" y="3890775"/>
            <a:ext cx="6529500" cy="89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Lexend"/>
                <a:ea typeface="Lexend"/>
                <a:cs typeface="Lexend"/>
                <a:sym typeface="Lexend"/>
              </a:rPr>
              <a:t>Rohan Nafde, 210070068</a:t>
            </a:r>
            <a:endParaRPr>
              <a:solidFill>
                <a:schemeClr val="dk1"/>
              </a:solidFill>
              <a:latin typeface="Lexend"/>
              <a:ea typeface="Lexend"/>
              <a:cs typeface="Lexend"/>
              <a:sym typeface="Lexend"/>
            </a:endParaRPr>
          </a:p>
          <a:p>
            <a:pPr indent="0" lvl="0" marL="0" rtl="0" algn="l">
              <a:spcBef>
                <a:spcPts val="1000"/>
              </a:spcBef>
              <a:spcAft>
                <a:spcPts val="0"/>
              </a:spcAft>
              <a:buNone/>
            </a:pPr>
            <a:r>
              <a:rPr lang="en" sz="1200">
                <a:solidFill>
                  <a:schemeClr val="dk1"/>
                </a:solidFill>
                <a:latin typeface="Lexend"/>
                <a:ea typeface="Lexend"/>
                <a:cs typeface="Lexend"/>
                <a:sym typeface="Lexend"/>
              </a:rPr>
              <a:t>E-mail: </a:t>
            </a:r>
            <a:r>
              <a:rPr lang="en" sz="1200">
                <a:solidFill>
                  <a:schemeClr val="hlink"/>
                </a:solidFill>
                <a:uFill>
                  <a:noFill/>
                </a:uFill>
                <a:latin typeface="Lexend"/>
                <a:ea typeface="Lexend"/>
                <a:cs typeface="Lexend"/>
                <a:sym typeface="Lexend"/>
                <a:hlinkClick r:id="rId3"/>
              </a:rPr>
              <a:t>rohannafde212@gmail.com</a:t>
            </a:r>
            <a:endParaRPr sz="1200">
              <a:solidFill>
                <a:schemeClr val="dk1"/>
              </a:solidFill>
              <a:latin typeface="Lexend"/>
              <a:ea typeface="Lexend"/>
              <a:cs typeface="Lexend"/>
              <a:sym typeface="Lexend"/>
            </a:endParaRPr>
          </a:p>
          <a:p>
            <a:pPr indent="0" lvl="0" marL="0" rtl="0" algn="l">
              <a:spcBef>
                <a:spcPts val="0"/>
              </a:spcBef>
              <a:spcAft>
                <a:spcPts val="0"/>
              </a:spcAft>
              <a:buNone/>
            </a:pPr>
            <a:r>
              <a:rPr lang="en" sz="1200">
                <a:solidFill>
                  <a:schemeClr val="dk1"/>
                </a:solidFill>
                <a:latin typeface="Lexend"/>
                <a:ea typeface="Lexend"/>
                <a:cs typeface="Lexend"/>
                <a:sym typeface="Lexend"/>
              </a:rPr>
              <a:t>Github: https://github.com/RohanNafde/Diffusion-Models-for-Image-Inpainting</a:t>
            </a:r>
            <a:endParaRPr sz="1200">
              <a:solidFill>
                <a:schemeClr val="dk1"/>
              </a:solidFill>
              <a:latin typeface="Lexend"/>
              <a:ea typeface="Lexend"/>
              <a:cs typeface="Lexend"/>
              <a:sym typeface="Lexend"/>
            </a:endParaRPr>
          </a:p>
        </p:txBody>
      </p:sp>
      <p:sp>
        <p:nvSpPr>
          <p:cNvPr id="712" name="Google Shape;712;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sp>
        <p:nvSpPr>
          <p:cNvPr id="804" name="Google Shape;804;p43"/>
          <p:cNvSpPr txBox="1"/>
          <p:nvPr>
            <p:ph idx="2" type="subTitle"/>
          </p:nvPr>
        </p:nvSpPr>
        <p:spPr>
          <a:xfrm>
            <a:off x="931275" y="1023700"/>
            <a:ext cx="3684900" cy="138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t>Structure Guided Diffusion Model</a:t>
            </a:r>
            <a:endParaRPr b="1"/>
          </a:p>
          <a:p>
            <a:pPr indent="-304800" lvl="0" marL="457200" rtl="0" algn="just">
              <a:spcBef>
                <a:spcPts val="1000"/>
              </a:spcBef>
              <a:spcAft>
                <a:spcPts val="0"/>
              </a:spcAft>
              <a:buSzPts val="1200"/>
              <a:buChar char="●"/>
            </a:pPr>
            <a:r>
              <a:rPr lang="en" sz="1200"/>
              <a:t>Proposed method utilises a UNet to generate multiple variations of the image when a large area is missing.</a:t>
            </a:r>
            <a:endParaRPr sz="1200"/>
          </a:p>
          <a:p>
            <a:pPr indent="-304800" lvl="0" marL="457200" rtl="0" algn="just">
              <a:spcBef>
                <a:spcPts val="0"/>
              </a:spcBef>
              <a:spcAft>
                <a:spcPts val="0"/>
              </a:spcAft>
              <a:buSzPts val="1200"/>
              <a:buChar char="●"/>
            </a:pPr>
            <a:r>
              <a:rPr lang="en" sz="1200"/>
              <a:t>Disadvantage: A faulty inpaint maybe generated.</a:t>
            </a:r>
            <a:endParaRPr sz="1200"/>
          </a:p>
        </p:txBody>
      </p:sp>
      <p:sp>
        <p:nvSpPr>
          <p:cNvPr id="805" name="Google Shape;805;p43"/>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 in Survey</a:t>
            </a:r>
            <a:endParaRPr/>
          </a:p>
        </p:txBody>
      </p:sp>
      <p:sp>
        <p:nvSpPr>
          <p:cNvPr id="806" name="Google Shape;806;p43"/>
          <p:cNvSpPr txBox="1"/>
          <p:nvPr>
            <p:ph idx="2" type="subTitle"/>
          </p:nvPr>
        </p:nvSpPr>
        <p:spPr>
          <a:xfrm>
            <a:off x="5009125" y="1023700"/>
            <a:ext cx="3684900" cy="138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t>Latent Diffusion Model</a:t>
            </a:r>
            <a:endParaRPr b="1"/>
          </a:p>
          <a:p>
            <a:pPr indent="-298450" lvl="0" marL="457200" rtl="0" algn="just">
              <a:spcBef>
                <a:spcPts val="1000"/>
              </a:spcBef>
              <a:spcAft>
                <a:spcPts val="0"/>
              </a:spcAft>
              <a:buSzPts val="1100"/>
              <a:buChar char="●"/>
            </a:pPr>
            <a:r>
              <a:rPr lang="en" sz="1100"/>
              <a:t>This improvises our current diffusion models, thus performing the best.</a:t>
            </a:r>
            <a:endParaRPr sz="1100"/>
          </a:p>
          <a:p>
            <a:pPr indent="-298450" lvl="0" marL="457200" rtl="0" algn="just">
              <a:spcBef>
                <a:spcPts val="0"/>
              </a:spcBef>
              <a:spcAft>
                <a:spcPts val="0"/>
              </a:spcAft>
              <a:buSzPts val="1100"/>
              <a:buChar char="●"/>
            </a:pPr>
            <a:r>
              <a:rPr lang="en" sz="1100"/>
              <a:t>The diffusion model takes advantage of image-specific inductive biases unlike the previous works which relied on autoregressive attention-based transformers for operating in discrete latent space.</a:t>
            </a:r>
            <a:endParaRPr sz="1100"/>
          </a:p>
        </p:txBody>
      </p:sp>
      <p:pic>
        <p:nvPicPr>
          <p:cNvPr id="807" name="Google Shape;807;p43"/>
          <p:cNvPicPr preferRelativeResize="0"/>
          <p:nvPr/>
        </p:nvPicPr>
        <p:blipFill>
          <a:blip r:embed="rId3">
            <a:alphaModFix/>
          </a:blip>
          <a:stretch>
            <a:fillRect/>
          </a:stretch>
        </p:blipFill>
        <p:spPr>
          <a:xfrm>
            <a:off x="1146850" y="2613063"/>
            <a:ext cx="3253750" cy="1906600"/>
          </a:xfrm>
          <a:prstGeom prst="rect">
            <a:avLst/>
          </a:prstGeom>
          <a:noFill/>
          <a:ln>
            <a:noFill/>
          </a:ln>
        </p:spPr>
      </p:pic>
      <p:pic>
        <p:nvPicPr>
          <p:cNvPr id="808" name="Google Shape;808;p43"/>
          <p:cNvPicPr preferRelativeResize="0"/>
          <p:nvPr/>
        </p:nvPicPr>
        <p:blipFill>
          <a:blip r:embed="rId4">
            <a:alphaModFix/>
          </a:blip>
          <a:stretch>
            <a:fillRect/>
          </a:stretch>
        </p:blipFill>
        <p:spPr>
          <a:xfrm>
            <a:off x="5224700" y="2879688"/>
            <a:ext cx="3253750" cy="1639988"/>
          </a:xfrm>
          <a:prstGeom prst="rect">
            <a:avLst/>
          </a:prstGeom>
          <a:noFill/>
          <a:ln>
            <a:noFill/>
          </a:ln>
        </p:spPr>
      </p:pic>
      <p:sp>
        <p:nvSpPr>
          <p:cNvPr id="809" name="Google Shape;809;p43"/>
          <p:cNvSpPr txBox="1"/>
          <p:nvPr/>
        </p:nvSpPr>
        <p:spPr>
          <a:xfrm>
            <a:off x="682025" y="4771778"/>
            <a:ext cx="82608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50">
                <a:solidFill>
                  <a:schemeClr val="dk1"/>
                </a:solidFill>
                <a:latin typeface="Raleway"/>
                <a:ea typeface="Raleway"/>
                <a:cs typeface="Raleway"/>
                <a:sym typeface="Raleway"/>
              </a:rPr>
              <a:t>Figure Source: Fig 3 and Fig 4 Page 3, [4] S. Parida, V. Srinivas, B. Jain, R. Naik and N. Rao, "Survey on Diverse Image Inpainting using Diffusion Models," 2023 2nd International Conference on Paradigm Shifts in Communications Embedded Systems, Machine Learning and Signal Processing (PCEMS), Nagpur, India, 2023, pp. 1-5, doi: 10.1109/PCEMS58491.2023.10136091.</a:t>
            </a:r>
            <a:endParaRPr sz="750">
              <a:solidFill>
                <a:schemeClr val="dk1"/>
              </a:solidFill>
              <a:latin typeface="Raleway"/>
              <a:ea typeface="Raleway"/>
              <a:cs typeface="Raleway"/>
              <a:sym typeface="Raleway"/>
            </a:endParaRPr>
          </a:p>
        </p:txBody>
      </p:sp>
      <p:sp>
        <p:nvSpPr>
          <p:cNvPr id="810" name="Google Shape;810;p43"/>
          <p:cNvSpPr txBox="1"/>
          <p:nvPr>
            <p:ph idx="2" type="subTitle"/>
          </p:nvPr>
        </p:nvSpPr>
        <p:spPr>
          <a:xfrm>
            <a:off x="1220175" y="4519675"/>
            <a:ext cx="31071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Figure [4] SGDM</a:t>
            </a:r>
            <a:endParaRPr sz="1000"/>
          </a:p>
        </p:txBody>
      </p:sp>
      <p:sp>
        <p:nvSpPr>
          <p:cNvPr id="811" name="Google Shape;811;p43"/>
          <p:cNvSpPr txBox="1"/>
          <p:nvPr>
            <p:ph idx="2" type="subTitle"/>
          </p:nvPr>
        </p:nvSpPr>
        <p:spPr>
          <a:xfrm>
            <a:off x="5298025" y="4519675"/>
            <a:ext cx="31071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Figure [4] LDM</a:t>
            </a:r>
            <a:endParaRPr sz="1000"/>
          </a:p>
        </p:txBody>
      </p:sp>
      <p:sp>
        <p:nvSpPr>
          <p:cNvPr id="812" name="Google Shape;812;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1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0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1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44"/>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Comparisons of </a:t>
            </a:r>
            <a:r>
              <a:rPr lang="en"/>
              <a:t>Methods in Survey</a:t>
            </a:r>
            <a:endParaRPr/>
          </a:p>
          <a:p>
            <a:pPr indent="0" lvl="0" marL="0" rtl="0" algn="l">
              <a:spcBef>
                <a:spcPts val="0"/>
              </a:spcBef>
              <a:spcAft>
                <a:spcPts val="0"/>
              </a:spcAft>
              <a:buNone/>
            </a:pPr>
            <a:r>
              <a:t/>
            </a:r>
            <a:endParaRPr/>
          </a:p>
        </p:txBody>
      </p:sp>
      <p:graphicFrame>
        <p:nvGraphicFramePr>
          <p:cNvPr id="818" name="Google Shape;818;p44"/>
          <p:cNvGraphicFramePr/>
          <p:nvPr/>
        </p:nvGraphicFramePr>
        <p:xfrm>
          <a:off x="2662925" y="884263"/>
          <a:ext cx="3000000" cy="3000000"/>
        </p:xfrm>
        <a:graphic>
          <a:graphicData uri="http://schemas.openxmlformats.org/drawingml/2006/table">
            <a:tbl>
              <a:tblPr>
                <a:noFill/>
                <a:tableStyleId>{0CC7F63A-DD4A-4B73-A2DA-A38FFC2E800B}</a:tableStyleId>
              </a:tblPr>
              <a:tblGrid>
                <a:gridCol w="1339400"/>
                <a:gridCol w="1295475"/>
                <a:gridCol w="1324775"/>
              </a:tblGrid>
              <a:tr h="291950">
                <a:tc gridSpan="3">
                  <a:txBody>
                    <a:bodyPr/>
                    <a:lstStyle/>
                    <a:p>
                      <a:pPr indent="0" lvl="0" marL="0" rtl="0" algn="ctr">
                        <a:spcBef>
                          <a:spcPts val="0"/>
                        </a:spcBef>
                        <a:spcAft>
                          <a:spcPts val="0"/>
                        </a:spcAft>
                        <a:buNone/>
                      </a:pPr>
                      <a:r>
                        <a:rPr lang="en" sz="1200"/>
                        <a:t>CelebaHQ</a:t>
                      </a:r>
                      <a:endParaRPr sz="1200"/>
                    </a:p>
                  </a:txBody>
                  <a:tcPr marT="91425" marB="91425" marR="91425" marL="91425"/>
                </a:tc>
                <a:tc hMerge="1"/>
                <a:tc hMerge="1"/>
              </a:tr>
              <a:tr h="449175">
                <a:tc>
                  <a:txBody>
                    <a:bodyPr/>
                    <a:lstStyle/>
                    <a:p>
                      <a:pPr indent="0" lvl="0" marL="0" rtl="0" algn="ctr">
                        <a:spcBef>
                          <a:spcPts val="0"/>
                        </a:spcBef>
                        <a:spcAft>
                          <a:spcPts val="0"/>
                        </a:spcAft>
                        <a:buNone/>
                      </a:pPr>
                      <a:r>
                        <a:rPr lang="en" sz="1200"/>
                        <a:t>Methodology</a:t>
                      </a:r>
                      <a:endParaRPr sz="1200"/>
                    </a:p>
                  </a:txBody>
                  <a:tcPr marT="91425" marB="91425" marR="91425" marL="91425"/>
                </a:tc>
                <a:tc>
                  <a:txBody>
                    <a:bodyPr/>
                    <a:lstStyle/>
                    <a:p>
                      <a:pPr indent="0" lvl="0" marL="0" marR="0" rtl="0" algn="ctr">
                        <a:lnSpc>
                          <a:spcPct val="100000"/>
                        </a:lnSpc>
                        <a:spcBef>
                          <a:spcPts val="0"/>
                        </a:spcBef>
                        <a:spcAft>
                          <a:spcPts val="0"/>
                        </a:spcAft>
                        <a:buNone/>
                      </a:pPr>
                      <a:r>
                        <a:rPr lang="en" sz="1200"/>
                        <a:t>FID Score</a:t>
                      </a:r>
                      <a:endParaRPr sz="1200"/>
                    </a:p>
                  </a:txBody>
                  <a:tcPr marT="91425" marB="91425" marR="91425" marL="91425"/>
                </a:tc>
                <a:tc>
                  <a:txBody>
                    <a:bodyPr/>
                    <a:lstStyle/>
                    <a:p>
                      <a:pPr indent="0" lvl="0" marL="0" rtl="0" algn="ctr">
                        <a:spcBef>
                          <a:spcPts val="0"/>
                        </a:spcBef>
                        <a:spcAft>
                          <a:spcPts val="0"/>
                        </a:spcAft>
                        <a:buNone/>
                      </a:pPr>
                      <a:r>
                        <a:rPr lang="en" sz="1200"/>
                        <a:t>L</a:t>
                      </a:r>
                      <a:r>
                        <a:rPr lang="en" sz="1200"/>
                        <a:t>PIPS Score</a:t>
                      </a:r>
                      <a:endParaRPr sz="1200"/>
                    </a:p>
                  </a:txBody>
                  <a:tcPr marT="91425" marB="91425" marR="91425" marL="91425"/>
                </a:tc>
              </a:tr>
              <a:tr h="291950">
                <a:tc>
                  <a:txBody>
                    <a:bodyPr/>
                    <a:lstStyle/>
                    <a:p>
                      <a:pPr indent="0" lvl="0" marL="0" rtl="0" algn="ctr">
                        <a:spcBef>
                          <a:spcPts val="0"/>
                        </a:spcBef>
                        <a:spcAft>
                          <a:spcPts val="0"/>
                        </a:spcAft>
                        <a:buNone/>
                      </a:pPr>
                      <a:r>
                        <a:rPr lang="en" sz="1200"/>
                        <a:t>RePaint</a:t>
                      </a:r>
                      <a:endParaRPr sz="1200"/>
                    </a:p>
                  </a:txBody>
                  <a:tcPr marT="91425" marB="91425" marR="91425" marL="91425"/>
                </a:tc>
                <a:tc>
                  <a:txBody>
                    <a:bodyPr/>
                    <a:lstStyle/>
                    <a:p>
                      <a:pPr indent="0" lvl="0" marL="0" rtl="0" algn="ctr">
                        <a:spcBef>
                          <a:spcPts val="0"/>
                        </a:spcBef>
                        <a:spcAft>
                          <a:spcPts val="0"/>
                        </a:spcAft>
                        <a:buNone/>
                      </a:pPr>
                      <a:r>
                        <a:rPr lang="en" sz="1200"/>
                        <a:t>6.98</a:t>
                      </a:r>
                      <a:endParaRPr sz="1200"/>
                    </a:p>
                  </a:txBody>
                  <a:tcPr marT="91425" marB="91425" marR="91425" marL="91425"/>
                </a:tc>
                <a:tc>
                  <a:txBody>
                    <a:bodyPr/>
                    <a:lstStyle/>
                    <a:p>
                      <a:pPr indent="0" lvl="0" marL="0" rtl="0" algn="ctr">
                        <a:spcBef>
                          <a:spcPts val="0"/>
                        </a:spcBef>
                        <a:spcAft>
                          <a:spcPts val="0"/>
                        </a:spcAft>
                        <a:buNone/>
                      </a:pPr>
                      <a:r>
                        <a:rPr lang="en" sz="1200"/>
                        <a:t>0.060</a:t>
                      </a:r>
                      <a:endParaRPr sz="1200"/>
                    </a:p>
                  </a:txBody>
                  <a:tcPr marT="91425" marB="91425" marR="91425" marL="91425"/>
                </a:tc>
              </a:tr>
              <a:tr h="291950">
                <a:tc>
                  <a:txBody>
                    <a:bodyPr/>
                    <a:lstStyle/>
                    <a:p>
                      <a:pPr indent="0" lvl="0" marL="0" rtl="0" algn="ctr">
                        <a:spcBef>
                          <a:spcPts val="0"/>
                        </a:spcBef>
                        <a:spcAft>
                          <a:spcPts val="0"/>
                        </a:spcAft>
                        <a:buNone/>
                      </a:pPr>
                      <a:r>
                        <a:rPr lang="en" sz="1200"/>
                        <a:t>SDM</a:t>
                      </a:r>
                      <a:endParaRPr sz="1200"/>
                    </a:p>
                  </a:txBody>
                  <a:tcPr marT="91425" marB="91425" marR="91425" marL="91425"/>
                </a:tc>
                <a:tc>
                  <a:txBody>
                    <a:bodyPr/>
                    <a:lstStyle/>
                    <a:p>
                      <a:pPr indent="0" lvl="0" marL="0" rtl="0" algn="ctr">
                        <a:spcBef>
                          <a:spcPts val="0"/>
                        </a:spcBef>
                        <a:spcAft>
                          <a:spcPts val="0"/>
                        </a:spcAft>
                        <a:buNone/>
                      </a:pPr>
                      <a:r>
                        <a:rPr lang="en" sz="1200"/>
                        <a:t>4.05</a:t>
                      </a:r>
                      <a:endParaRPr sz="1200"/>
                    </a:p>
                  </a:txBody>
                  <a:tcPr marT="91425" marB="91425" marR="91425" marL="91425"/>
                </a:tc>
                <a:tc>
                  <a:txBody>
                    <a:bodyPr/>
                    <a:lstStyle/>
                    <a:p>
                      <a:pPr indent="0" lvl="0" marL="0" rtl="0" algn="ctr">
                        <a:spcBef>
                          <a:spcPts val="0"/>
                        </a:spcBef>
                        <a:spcAft>
                          <a:spcPts val="0"/>
                        </a:spcAft>
                        <a:buNone/>
                      </a:pPr>
                      <a:r>
                        <a:rPr lang="en" sz="1200"/>
                        <a:t>0.052</a:t>
                      </a:r>
                      <a:endParaRPr sz="1200"/>
                    </a:p>
                  </a:txBody>
                  <a:tcPr marT="91425" marB="91425" marR="91425" marL="91425"/>
                </a:tc>
              </a:tr>
              <a:tr h="291950">
                <a:tc>
                  <a:txBody>
                    <a:bodyPr/>
                    <a:lstStyle/>
                    <a:p>
                      <a:pPr indent="0" lvl="0" marL="0" rtl="0" algn="ctr">
                        <a:spcBef>
                          <a:spcPts val="0"/>
                        </a:spcBef>
                        <a:spcAft>
                          <a:spcPts val="0"/>
                        </a:spcAft>
                        <a:buNone/>
                      </a:pPr>
                      <a:r>
                        <a:rPr lang="en" sz="1200"/>
                        <a:t>SGDM</a:t>
                      </a:r>
                      <a:endParaRPr sz="1200"/>
                    </a:p>
                  </a:txBody>
                  <a:tcPr marT="91425" marB="91425" marR="91425" marL="91425"/>
                </a:tc>
                <a:tc>
                  <a:txBody>
                    <a:bodyPr/>
                    <a:lstStyle/>
                    <a:p>
                      <a:pPr indent="0" lvl="0" marL="0" rtl="0" algn="ctr">
                        <a:spcBef>
                          <a:spcPts val="0"/>
                        </a:spcBef>
                        <a:spcAft>
                          <a:spcPts val="0"/>
                        </a:spcAft>
                        <a:buNone/>
                      </a:pPr>
                      <a:r>
                        <a:rPr lang="en" sz="1200"/>
                        <a:t>4.68</a:t>
                      </a:r>
                      <a:endParaRPr sz="1200"/>
                    </a:p>
                  </a:txBody>
                  <a:tcPr marT="91425" marB="91425" marR="91425" marL="91425"/>
                </a:tc>
                <a:tc>
                  <a:txBody>
                    <a:bodyPr/>
                    <a:lstStyle/>
                    <a:p>
                      <a:pPr indent="0" lvl="0" marL="0" rtl="0" algn="ctr">
                        <a:spcBef>
                          <a:spcPts val="0"/>
                        </a:spcBef>
                        <a:spcAft>
                          <a:spcPts val="0"/>
                        </a:spcAft>
                        <a:buNone/>
                      </a:pPr>
                      <a:r>
                        <a:rPr lang="en" sz="1200"/>
                        <a:t>0.057</a:t>
                      </a:r>
                      <a:endParaRPr sz="1200"/>
                    </a:p>
                  </a:txBody>
                  <a:tcPr marT="91425" marB="91425" marR="91425" marL="91425"/>
                </a:tc>
              </a:tr>
              <a:tr h="291950">
                <a:tc>
                  <a:txBody>
                    <a:bodyPr/>
                    <a:lstStyle/>
                    <a:p>
                      <a:pPr indent="0" lvl="0" marL="0" rtl="0" algn="ctr">
                        <a:spcBef>
                          <a:spcPts val="0"/>
                        </a:spcBef>
                        <a:spcAft>
                          <a:spcPts val="0"/>
                        </a:spcAft>
                        <a:buNone/>
                      </a:pPr>
                      <a:r>
                        <a:rPr lang="en" sz="1200"/>
                        <a:t>LDM (big, w/ ft)</a:t>
                      </a:r>
                      <a:endParaRPr sz="1200"/>
                    </a:p>
                  </a:txBody>
                  <a:tcPr marT="91425" marB="91425" marR="91425" marL="91425"/>
                </a:tc>
                <a:tc>
                  <a:txBody>
                    <a:bodyPr/>
                    <a:lstStyle/>
                    <a:p>
                      <a:pPr indent="0" lvl="0" marL="0" rtl="0" algn="ctr">
                        <a:spcBef>
                          <a:spcPts val="0"/>
                        </a:spcBef>
                        <a:spcAft>
                          <a:spcPts val="0"/>
                        </a:spcAft>
                        <a:buNone/>
                      </a:pPr>
                      <a:r>
                        <a:rPr lang="en" sz="1200"/>
                        <a:t>1.50</a:t>
                      </a:r>
                      <a:endParaRPr sz="1200"/>
                    </a:p>
                  </a:txBody>
                  <a:tcPr marT="91425" marB="91425" marR="91425" marL="91425"/>
                </a:tc>
                <a:tc>
                  <a:txBody>
                    <a:bodyPr/>
                    <a:lstStyle/>
                    <a:p>
                      <a:pPr indent="0" lvl="0" marL="0" rtl="0" algn="ctr">
                        <a:spcBef>
                          <a:spcPts val="0"/>
                        </a:spcBef>
                        <a:spcAft>
                          <a:spcPts val="0"/>
                        </a:spcAft>
                        <a:buNone/>
                      </a:pPr>
                      <a:r>
                        <a:rPr lang="en" sz="1200"/>
                        <a:t>0.137</a:t>
                      </a:r>
                      <a:endParaRPr sz="1200"/>
                    </a:p>
                  </a:txBody>
                  <a:tcPr marT="91425" marB="91425" marR="91425" marL="91425"/>
                </a:tc>
              </a:tr>
              <a:tr h="291950">
                <a:tc>
                  <a:txBody>
                    <a:bodyPr/>
                    <a:lstStyle/>
                    <a:p>
                      <a:pPr indent="0" lvl="0" marL="0" rtl="0" algn="ctr">
                        <a:spcBef>
                          <a:spcPts val="0"/>
                        </a:spcBef>
                        <a:spcAft>
                          <a:spcPts val="0"/>
                        </a:spcAft>
                        <a:buNone/>
                      </a:pPr>
                      <a:r>
                        <a:rPr lang="en" sz="1200"/>
                        <a:t>LDM (big, w/o ft)</a:t>
                      </a:r>
                      <a:endParaRPr sz="1200"/>
                    </a:p>
                  </a:txBody>
                  <a:tcPr marT="91425" marB="91425" marR="91425" marL="91425"/>
                </a:tc>
                <a:tc>
                  <a:txBody>
                    <a:bodyPr/>
                    <a:lstStyle/>
                    <a:p>
                      <a:pPr indent="0" lvl="0" marL="0" rtl="0" algn="ctr">
                        <a:spcBef>
                          <a:spcPts val="0"/>
                        </a:spcBef>
                        <a:spcAft>
                          <a:spcPts val="0"/>
                        </a:spcAft>
                        <a:buNone/>
                      </a:pPr>
                      <a:r>
                        <a:rPr lang="en" sz="1200"/>
                        <a:t>2.40</a:t>
                      </a:r>
                      <a:endParaRPr sz="1200"/>
                    </a:p>
                  </a:txBody>
                  <a:tcPr marT="91425" marB="91425" marR="91425" marL="91425"/>
                </a:tc>
                <a:tc>
                  <a:txBody>
                    <a:bodyPr/>
                    <a:lstStyle/>
                    <a:p>
                      <a:pPr indent="0" lvl="0" marL="0" rtl="0" algn="ctr">
                        <a:spcBef>
                          <a:spcPts val="0"/>
                        </a:spcBef>
                        <a:spcAft>
                          <a:spcPts val="0"/>
                        </a:spcAft>
                        <a:buNone/>
                      </a:pPr>
                      <a:r>
                        <a:rPr lang="en" sz="1200"/>
                        <a:t>0.142</a:t>
                      </a:r>
                      <a:endParaRPr sz="1200"/>
                    </a:p>
                  </a:txBody>
                  <a:tcPr marT="91425" marB="91425" marR="91425" marL="91425"/>
                </a:tc>
              </a:tr>
              <a:tr h="291950">
                <a:tc>
                  <a:txBody>
                    <a:bodyPr/>
                    <a:lstStyle/>
                    <a:p>
                      <a:pPr indent="0" lvl="0" marL="0" rtl="0" algn="ctr">
                        <a:spcBef>
                          <a:spcPts val="0"/>
                        </a:spcBef>
                        <a:spcAft>
                          <a:spcPts val="0"/>
                        </a:spcAft>
                        <a:buNone/>
                      </a:pPr>
                      <a:r>
                        <a:rPr lang="en" sz="1200"/>
                        <a:t>LDM (w/ attn)</a:t>
                      </a:r>
                      <a:endParaRPr sz="1200"/>
                    </a:p>
                  </a:txBody>
                  <a:tcPr marT="91425" marB="91425" marR="91425" marL="91425"/>
                </a:tc>
                <a:tc>
                  <a:txBody>
                    <a:bodyPr/>
                    <a:lstStyle/>
                    <a:p>
                      <a:pPr indent="0" lvl="0" marL="0" rtl="0" algn="ctr">
                        <a:spcBef>
                          <a:spcPts val="0"/>
                        </a:spcBef>
                        <a:spcAft>
                          <a:spcPts val="0"/>
                        </a:spcAft>
                        <a:buNone/>
                      </a:pPr>
                      <a:r>
                        <a:rPr lang="en" sz="1200"/>
                        <a:t>2.15</a:t>
                      </a:r>
                      <a:endParaRPr sz="1200"/>
                    </a:p>
                  </a:txBody>
                  <a:tcPr marT="91425" marB="91425" marR="91425" marL="91425"/>
                </a:tc>
                <a:tc>
                  <a:txBody>
                    <a:bodyPr/>
                    <a:lstStyle/>
                    <a:p>
                      <a:pPr indent="0" lvl="0" marL="0" rtl="0" algn="ctr">
                        <a:spcBef>
                          <a:spcPts val="0"/>
                        </a:spcBef>
                        <a:spcAft>
                          <a:spcPts val="0"/>
                        </a:spcAft>
                        <a:buNone/>
                      </a:pPr>
                      <a:r>
                        <a:rPr lang="en" sz="1200"/>
                        <a:t>0.144</a:t>
                      </a:r>
                      <a:endParaRPr sz="1200"/>
                    </a:p>
                  </a:txBody>
                  <a:tcPr marT="91425" marB="91425" marR="91425" marL="91425"/>
                </a:tc>
              </a:tr>
              <a:tr h="291950">
                <a:tc>
                  <a:txBody>
                    <a:bodyPr/>
                    <a:lstStyle/>
                    <a:p>
                      <a:pPr indent="0" lvl="0" marL="0" rtl="0" algn="ctr">
                        <a:spcBef>
                          <a:spcPts val="0"/>
                        </a:spcBef>
                        <a:spcAft>
                          <a:spcPts val="0"/>
                        </a:spcAft>
                        <a:buNone/>
                      </a:pPr>
                      <a:r>
                        <a:rPr lang="en" sz="1200"/>
                        <a:t>LDM (w/o attn)</a:t>
                      </a:r>
                      <a:endParaRPr sz="1200"/>
                    </a:p>
                  </a:txBody>
                  <a:tcPr marT="91425" marB="91425" marR="91425" marL="91425"/>
                </a:tc>
                <a:tc>
                  <a:txBody>
                    <a:bodyPr/>
                    <a:lstStyle/>
                    <a:p>
                      <a:pPr indent="0" lvl="0" marL="0" rtl="0" algn="ctr">
                        <a:spcBef>
                          <a:spcPts val="0"/>
                        </a:spcBef>
                        <a:spcAft>
                          <a:spcPts val="0"/>
                        </a:spcAft>
                        <a:buNone/>
                      </a:pPr>
                      <a:r>
                        <a:rPr lang="en" sz="1200"/>
                        <a:t>2.37</a:t>
                      </a:r>
                      <a:endParaRPr sz="1200"/>
                    </a:p>
                  </a:txBody>
                  <a:tcPr marT="91425" marB="91425" marR="91425" marL="91425"/>
                </a:tc>
                <a:tc>
                  <a:txBody>
                    <a:bodyPr/>
                    <a:lstStyle/>
                    <a:p>
                      <a:pPr indent="0" lvl="0" marL="0" rtl="0" algn="ctr">
                        <a:spcBef>
                          <a:spcPts val="0"/>
                        </a:spcBef>
                        <a:spcAft>
                          <a:spcPts val="0"/>
                        </a:spcAft>
                        <a:buNone/>
                      </a:pPr>
                      <a:r>
                        <a:rPr lang="en" sz="1200"/>
                        <a:t>0.146</a:t>
                      </a:r>
                      <a:endParaRPr sz="1200"/>
                    </a:p>
                  </a:txBody>
                  <a:tcPr marT="91425" marB="91425" marR="91425" marL="91425"/>
                </a:tc>
              </a:tr>
            </a:tbl>
          </a:graphicData>
        </a:graphic>
      </p:graphicFrame>
      <p:sp>
        <p:nvSpPr>
          <p:cNvPr id="819" name="Google Shape;819;p44"/>
          <p:cNvSpPr txBox="1"/>
          <p:nvPr>
            <p:ph idx="2" type="subTitle"/>
          </p:nvPr>
        </p:nvSpPr>
        <p:spPr>
          <a:xfrm>
            <a:off x="1589100" y="4243675"/>
            <a:ext cx="59658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Table: [4] FID and LPIPS scores of the models discussed</a:t>
            </a:r>
            <a:br>
              <a:rPr lang="en" sz="1000"/>
            </a:br>
            <a:r>
              <a:rPr lang="en" sz="1000"/>
              <a:t>(The LDMs are outperforming other models)</a:t>
            </a:r>
            <a:endParaRPr sz="1000"/>
          </a:p>
        </p:txBody>
      </p:sp>
      <p:sp>
        <p:nvSpPr>
          <p:cNvPr id="820" name="Google Shape;820;p44"/>
          <p:cNvSpPr txBox="1"/>
          <p:nvPr/>
        </p:nvSpPr>
        <p:spPr>
          <a:xfrm>
            <a:off x="682025" y="4771778"/>
            <a:ext cx="82608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50">
                <a:solidFill>
                  <a:schemeClr val="dk1"/>
                </a:solidFill>
                <a:latin typeface="Raleway"/>
                <a:ea typeface="Raleway"/>
                <a:cs typeface="Raleway"/>
                <a:sym typeface="Raleway"/>
              </a:rPr>
              <a:t>Table Adapted from</a:t>
            </a:r>
            <a:r>
              <a:rPr lang="en" sz="750">
                <a:solidFill>
                  <a:schemeClr val="dk1"/>
                </a:solidFill>
                <a:latin typeface="Raleway"/>
                <a:ea typeface="Raleway"/>
                <a:cs typeface="Raleway"/>
                <a:sym typeface="Raleway"/>
              </a:rPr>
              <a:t>: Table 1 Page 4, [4] S. Parida, V. Srinivas, B. Jain, R. Naik and N. Rao, "Survey on Diverse Image Inpainting using Diffusion Models," 2023 2nd International Conference on Paradigm Shifts in Communications Embedded Systems, Machine Learning and Signal Processing (PCEMS), Nagpur, India, 2023, pp. 1-5, doi: 10.1109/PCEMS58491.2023.10136091.</a:t>
            </a:r>
            <a:endParaRPr sz="750">
              <a:solidFill>
                <a:schemeClr val="dk1"/>
              </a:solidFill>
              <a:latin typeface="Raleway"/>
              <a:ea typeface="Raleway"/>
              <a:cs typeface="Raleway"/>
              <a:sym typeface="Raleway"/>
            </a:endParaRPr>
          </a:p>
        </p:txBody>
      </p:sp>
      <p:sp>
        <p:nvSpPr>
          <p:cNvPr id="821" name="Google Shape;821;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5" name="Shape 825"/>
        <p:cNvGrpSpPr/>
        <p:nvPr/>
      </p:nvGrpSpPr>
      <p:grpSpPr>
        <a:xfrm>
          <a:off x="0" y="0"/>
          <a:ext cx="0" cy="0"/>
          <a:chOff x="0" y="0"/>
          <a:chExt cx="0" cy="0"/>
        </a:xfrm>
      </p:grpSpPr>
      <p:sp>
        <p:nvSpPr>
          <p:cNvPr id="826" name="Google Shape;826;p45"/>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827" name="Google Shape;827;p45"/>
          <p:cNvSpPr txBox="1"/>
          <p:nvPr>
            <p:ph idx="2" type="subTitle"/>
          </p:nvPr>
        </p:nvSpPr>
        <p:spPr>
          <a:xfrm>
            <a:off x="931275" y="1025400"/>
            <a:ext cx="6962100" cy="3471900"/>
          </a:xfrm>
          <a:prstGeom prst="rect">
            <a:avLst/>
          </a:prstGeom>
        </p:spPr>
        <p:txBody>
          <a:bodyPr anchorCtr="0" anchor="t" bIns="91425" lIns="91425" spcFirstLastPara="1" rIns="91425" wrap="square" tIns="91425">
            <a:noAutofit/>
          </a:bodyPr>
          <a:lstStyle/>
          <a:p>
            <a:pPr indent="-317500" lvl="0" marL="457200" rtl="0" algn="just">
              <a:lnSpc>
                <a:spcPct val="100000"/>
              </a:lnSpc>
              <a:spcBef>
                <a:spcPts val="0"/>
              </a:spcBef>
              <a:spcAft>
                <a:spcPts val="0"/>
              </a:spcAft>
              <a:buSzPts val="1400"/>
              <a:buChar char="●"/>
            </a:pPr>
            <a:r>
              <a:rPr lang="en"/>
              <a:t>There are several diffusion models that can be used for image inpainting.</a:t>
            </a:r>
            <a:endParaRPr/>
          </a:p>
          <a:p>
            <a:pPr indent="-317500" lvl="0" marL="457200" rtl="0" algn="just">
              <a:lnSpc>
                <a:spcPct val="100000"/>
              </a:lnSpc>
              <a:spcBef>
                <a:spcPts val="1000"/>
              </a:spcBef>
              <a:spcAft>
                <a:spcPts val="0"/>
              </a:spcAft>
              <a:buSzPts val="1400"/>
              <a:buChar char="●"/>
            </a:pPr>
            <a:r>
              <a:rPr lang="en"/>
              <a:t>The PDE-based one utilises the fact that the most important pre-processing tasks (denoising and reconstruction) utilise partial differential equations based mathematical models, which are easy to solve and discretize.</a:t>
            </a:r>
            <a:endParaRPr/>
          </a:p>
          <a:p>
            <a:pPr indent="-317500" lvl="0" marL="457200" rtl="0" algn="just">
              <a:lnSpc>
                <a:spcPct val="100000"/>
              </a:lnSpc>
              <a:spcBef>
                <a:spcPts val="1000"/>
              </a:spcBef>
              <a:spcAft>
                <a:spcPts val="0"/>
              </a:spcAft>
              <a:buSzPts val="1400"/>
              <a:buChar char="●"/>
            </a:pPr>
            <a:r>
              <a:rPr lang="en"/>
              <a:t>The FFT-UNet model utilises FFT as it speeds up the convolutional operations of the CNN involved. </a:t>
            </a:r>
            <a:r>
              <a:rPr lang="en"/>
              <a:t>This however has a limitation of large missing patch, where the inpainted image might not be generated as good as the original one lacking some details, as seen in the figure.</a:t>
            </a:r>
            <a:endParaRPr/>
          </a:p>
          <a:p>
            <a:pPr indent="-317500" lvl="0" marL="457200" rtl="0" algn="just">
              <a:lnSpc>
                <a:spcPct val="100000"/>
              </a:lnSpc>
              <a:spcBef>
                <a:spcPts val="1000"/>
              </a:spcBef>
              <a:spcAft>
                <a:spcPts val="0"/>
              </a:spcAft>
              <a:buSzPts val="1400"/>
              <a:buChar char="●"/>
            </a:pPr>
            <a:r>
              <a:rPr lang="en"/>
              <a:t>The SmartBrush is a much more improvised version of text and shape guided image inpainting by creating different levels of masks.</a:t>
            </a:r>
            <a:endParaRPr/>
          </a:p>
          <a:p>
            <a:pPr indent="-317500" lvl="0" marL="457200" rtl="0" algn="just">
              <a:lnSpc>
                <a:spcPct val="100000"/>
              </a:lnSpc>
              <a:spcBef>
                <a:spcPts val="1000"/>
              </a:spcBef>
              <a:spcAft>
                <a:spcPts val="1000"/>
              </a:spcAft>
              <a:buSzPts val="1400"/>
              <a:buChar char="●"/>
            </a:pPr>
            <a:r>
              <a:rPr lang="en"/>
              <a:t>Finally the survey on various diffusion models analysed various models and concluded that the LDM methods are outperforming others as seen in the table on slide 11.</a:t>
            </a:r>
            <a:endParaRPr/>
          </a:p>
        </p:txBody>
      </p:sp>
      <p:sp>
        <p:nvSpPr>
          <p:cNvPr id="828" name="Google Shape;828;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7">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46"/>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834" name="Google Shape;834;p46"/>
          <p:cNvSpPr txBox="1"/>
          <p:nvPr>
            <p:ph idx="2" type="subTitle"/>
          </p:nvPr>
        </p:nvSpPr>
        <p:spPr>
          <a:xfrm>
            <a:off x="931275" y="1025400"/>
            <a:ext cx="6962100" cy="3471900"/>
          </a:xfrm>
          <a:prstGeom prst="rect">
            <a:avLst/>
          </a:prstGeom>
        </p:spPr>
        <p:txBody>
          <a:bodyPr anchorCtr="0" anchor="t" bIns="91425" lIns="91425" spcFirstLastPara="1" rIns="91425" wrap="square" tIns="91425">
            <a:noAutofit/>
          </a:bodyPr>
          <a:lstStyle/>
          <a:p>
            <a:pPr indent="-292100" lvl="0" marL="457200" marR="0" rtl="0" algn="l">
              <a:lnSpc>
                <a:spcPct val="100000"/>
              </a:lnSpc>
              <a:spcBef>
                <a:spcPts val="0"/>
              </a:spcBef>
              <a:spcAft>
                <a:spcPts val="0"/>
              </a:spcAft>
              <a:buSzPts val="1000"/>
              <a:buAutoNum type="arabicPeriod"/>
            </a:pPr>
            <a:r>
              <a:rPr lang="en" sz="1000"/>
              <a:t>T. Barbu, A. Ciobanu and M. Luca, "PDE-based image restoration using variational denoising and inpainting models," 2014 18th International Conference on System Theory, Control and Computing (ICSTCC), Sinaia, Romania, 2014, pp. 688-691, doi: 10.1109/ICSTCC.2014.6982497.</a:t>
            </a:r>
            <a:endParaRPr sz="1000"/>
          </a:p>
          <a:p>
            <a:pPr indent="-292100" lvl="0" marL="457200" marR="0" rtl="0" algn="l">
              <a:lnSpc>
                <a:spcPct val="100000"/>
              </a:lnSpc>
              <a:spcBef>
                <a:spcPts val="1000"/>
              </a:spcBef>
              <a:spcAft>
                <a:spcPts val="0"/>
              </a:spcAft>
              <a:buSzPts val="1000"/>
              <a:buAutoNum type="arabicPeriod"/>
            </a:pPr>
            <a:r>
              <a:rPr lang="en" sz="1000"/>
              <a:t>Hu, Yuxuan &amp; Wang, Hanting &amp; Jin, Cong &amp; Li, Bo &amp; Tian, Chunwei. (2022). A Diffusion Model with A FFT for Image Inpainting. JOURNAL OF Cyber-Physical-Social Intelligence. 1. 60-69. 10.61702/MTPG8588.</a:t>
            </a:r>
            <a:endParaRPr sz="1000"/>
          </a:p>
          <a:p>
            <a:pPr indent="-292100" lvl="0" marL="457200" marR="0" rtl="0" algn="l">
              <a:lnSpc>
                <a:spcPct val="100000"/>
              </a:lnSpc>
              <a:spcBef>
                <a:spcPts val="1000"/>
              </a:spcBef>
              <a:spcAft>
                <a:spcPts val="0"/>
              </a:spcAft>
              <a:buSzPts val="1000"/>
              <a:buAutoNum type="arabicPeriod"/>
            </a:pPr>
            <a:r>
              <a:rPr lang="en" sz="1000"/>
              <a:t>S. Xie, Z. Zhang, Z. Lin, T. Hinz and K. Zhang, "SmartBrush: Text and Shape Guided Object Inpainting with Diffusion Model," 2023 IEEE/CVF Conference on Computer Vision and Pattern Recognition (CVPR), Vancouver, BC, Canada, 2023, pp. 22428-22437, doi: 10.1109/CVPR52729.2023.02148</a:t>
            </a:r>
            <a:endParaRPr sz="1000"/>
          </a:p>
          <a:p>
            <a:pPr indent="-292100" lvl="0" marL="457200" marR="0" rtl="0" algn="l">
              <a:lnSpc>
                <a:spcPct val="100000"/>
              </a:lnSpc>
              <a:spcBef>
                <a:spcPts val="1000"/>
              </a:spcBef>
              <a:spcAft>
                <a:spcPts val="0"/>
              </a:spcAft>
              <a:buSzPts val="1000"/>
              <a:buAutoNum type="arabicPeriod"/>
            </a:pPr>
            <a:r>
              <a:rPr lang="en" sz="1000"/>
              <a:t>S. Parida, V. Srinivas, B. Jain, R. Naik and N. Rao, "Survey on Diverse Image Inpainting using Diffusion Models," 2023 2nd International Conference on Paradigm Shifts in Communications Embedded Systems, Machine Learning and Signal Processing (PCEMS), Nagpur, India, 2023, pp. 1-5, doi: 10.1109/PCEMS58491.2023.10136091.</a:t>
            </a:r>
            <a:endParaRPr sz="1000"/>
          </a:p>
          <a:p>
            <a:pPr indent="-292100" lvl="0" marL="457200" marR="0" rtl="0" algn="l">
              <a:lnSpc>
                <a:spcPct val="100000"/>
              </a:lnSpc>
              <a:spcBef>
                <a:spcPts val="1000"/>
              </a:spcBef>
              <a:spcAft>
                <a:spcPts val="1000"/>
              </a:spcAft>
              <a:buSzPts val="1000"/>
              <a:buAutoNum type="arabicPeriod"/>
            </a:pPr>
            <a:r>
              <a:rPr lang="en" sz="1000"/>
              <a:t>https://www.mdpi.com/1424-8220/20/11/3204</a:t>
            </a:r>
            <a:br>
              <a:rPr lang="en" sz="1000"/>
            </a:br>
            <a:r>
              <a:rPr lang="en" sz="1000"/>
              <a:t>Global and Local Attention-Based Free-Form Image Inpainting by S. M. Nadim Uddin and Yong Ju Jung</a:t>
            </a:r>
            <a:endParaRPr sz="1000"/>
          </a:p>
        </p:txBody>
      </p:sp>
      <p:sp>
        <p:nvSpPr>
          <p:cNvPr id="835" name="Google Shape;835;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9" name="Shape 839"/>
        <p:cNvGrpSpPr/>
        <p:nvPr/>
      </p:nvGrpSpPr>
      <p:grpSpPr>
        <a:xfrm>
          <a:off x="0" y="0"/>
          <a:ext cx="0" cy="0"/>
          <a:chOff x="0" y="0"/>
          <a:chExt cx="0" cy="0"/>
        </a:xfrm>
      </p:grpSpPr>
      <p:sp>
        <p:nvSpPr>
          <p:cNvPr id="840" name="Google Shape;840;p47"/>
          <p:cNvSpPr txBox="1"/>
          <p:nvPr>
            <p:ph type="title"/>
          </p:nvPr>
        </p:nvSpPr>
        <p:spPr>
          <a:xfrm>
            <a:off x="902800" y="447175"/>
            <a:ext cx="8057400" cy="376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latin typeface="Pacifico"/>
                <a:ea typeface="Pacifico"/>
                <a:cs typeface="Pacifico"/>
                <a:sym typeface="Pacifico"/>
              </a:rPr>
              <a:t>Thank You!!!</a:t>
            </a:r>
            <a:endParaRPr sz="5000">
              <a:latin typeface="Pacifico"/>
              <a:ea typeface="Pacifico"/>
              <a:cs typeface="Pacifico"/>
              <a:sym typeface="Pacifico"/>
            </a:endParaRPr>
          </a:p>
        </p:txBody>
      </p:sp>
      <p:sp>
        <p:nvSpPr>
          <p:cNvPr id="841" name="Google Shape;841;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35"/>
          <p:cNvSpPr txBox="1"/>
          <p:nvPr/>
        </p:nvSpPr>
        <p:spPr>
          <a:xfrm>
            <a:off x="682025" y="4771778"/>
            <a:ext cx="8260800" cy="300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50">
                <a:solidFill>
                  <a:schemeClr val="dk1"/>
                </a:solidFill>
                <a:latin typeface="Raleway"/>
                <a:ea typeface="Raleway"/>
                <a:cs typeface="Raleway"/>
                <a:sym typeface="Raleway"/>
              </a:rPr>
              <a:t>Figure Source: https://www.mdpi.com/sensors/sensors-20-03204/article_deploy/html/images/sensors-20-03204-g001.png</a:t>
            </a:r>
            <a:endParaRPr sz="750">
              <a:solidFill>
                <a:schemeClr val="dk1"/>
              </a:solidFill>
              <a:latin typeface="Raleway"/>
              <a:ea typeface="Raleway"/>
              <a:cs typeface="Raleway"/>
              <a:sym typeface="Raleway"/>
            </a:endParaRPr>
          </a:p>
        </p:txBody>
      </p:sp>
      <p:sp>
        <p:nvSpPr>
          <p:cNvPr id="718" name="Google Shape;718;p35"/>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 and Problem Statement</a:t>
            </a:r>
            <a:endParaRPr/>
          </a:p>
        </p:txBody>
      </p:sp>
      <p:sp>
        <p:nvSpPr>
          <p:cNvPr id="719" name="Google Shape;719;p35"/>
          <p:cNvSpPr txBox="1"/>
          <p:nvPr>
            <p:ph idx="2" type="subTitle"/>
          </p:nvPr>
        </p:nvSpPr>
        <p:spPr>
          <a:xfrm>
            <a:off x="931275" y="1025400"/>
            <a:ext cx="6962100" cy="3471900"/>
          </a:xfrm>
          <a:prstGeom prst="rect">
            <a:avLst/>
          </a:prstGeom>
        </p:spPr>
        <p:txBody>
          <a:bodyPr anchorCtr="0" anchor="t" bIns="91425" lIns="91425" spcFirstLastPara="1" rIns="91425" wrap="square" tIns="91425">
            <a:noAutofit/>
          </a:bodyPr>
          <a:lstStyle/>
          <a:p>
            <a:pPr indent="-304800" lvl="0" marL="457200" rtl="0" algn="just">
              <a:lnSpc>
                <a:spcPct val="128572"/>
              </a:lnSpc>
              <a:spcBef>
                <a:spcPts val="0"/>
              </a:spcBef>
              <a:spcAft>
                <a:spcPts val="0"/>
              </a:spcAft>
              <a:buSzPts val="1200"/>
              <a:buChar char="●"/>
            </a:pPr>
            <a:r>
              <a:rPr b="1" lang="en" sz="1200" u="sng"/>
              <a:t>Motivation</a:t>
            </a:r>
            <a:r>
              <a:rPr lang="en" sz="1200"/>
              <a:t>: Many a times it happens we have an image with some regions tampered or missing overtime. Be it an actual hard-copy or a soft-copy. We also wish to modify an image by removing unwanted objects or enhance the quality. All this require a </a:t>
            </a:r>
            <a:r>
              <a:rPr lang="en" sz="1200"/>
              <a:t>technique</a:t>
            </a:r>
            <a:r>
              <a:rPr lang="en" sz="1200"/>
              <a:t> known as image inpainting using the various diffusion models.</a:t>
            </a:r>
            <a:endParaRPr sz="1200"/>
          </a:p>
          <a:p>
            <a:pPr indent="-304800" lvl="0" marL="457200" rtl="0" algn="just">
              <a:lnSpc>
                <a:spcPct val="128572"/>
              </a:lnSpc>
              <a:spcBef>
                <a:spcPts val="0"/>
              </a:spcBef>
              <a:spcAft>
                <a:spcPts val="0"/>
              </a:spcAft>
              <a:buSzPts val="1200"/>
              <a:buChar char="●"/>
            </a:pPr>
            <a:r>
              <a:rPr b="1" lang="en" sz="1200" u="sng"/>
              <a:t>Problem Statement</a:t>
            </a:r>
            <a:r>
              <a:rPr lang="en" sz="1200"/>
              <a:t>: To understand, analyze and compare different diffusion models for image inpainting (reconstruction of distorted image). </a:t>
            </a:r>
            <a:endParaRPr sz="1200"/>
          </a:p>
        </p:txBody>
      </p:sp>
      <p:pic>
        <p:nvPicPr>
          <p:cNvPr id="720" name="Google Shape;720;p35"/>
          <p:cNvPicPr preferRelativeResize="0"/>
          <p:nvPr/>
        </p:nvPicPr>
        <p:blipFill>
          <a:blip r:embed="rId3">
            <a:alphaModFix/>
          </a:blip>
          <a:stretch>
            <a:fillRect/>
          </a:stretch>
        </p:blipFill>
        <p:spPr>
          <a:xfrm>
            <a:off x="1587525" y="2597878"/>
            <a:ext cx="5695800" cy="1932899"/>
          </a:xfrm>
          <a:prstGeom prst="rect">
            <a:avLst/>
          </a:prstGeom>
          <a:noFill/>
          <a:ln>
            <a:noFill/>
          </a:ln>
        </p:spPr>
      </p:pic>
      <p:sp>
        <p:nvSpPr>
          <p:cNvPr id="721" name="Google Shape;721;p35"/>
          <p:cNvSpPr txBox="1"/>
          <p:nvPr>
            <p:ph idx="2" type="subTitle"/>
          </p:nvPr>
        </p:nvSpPr>
        <p:spPr>
          <a:xfrm>
            <a:off x="2881875" y="4530775"/>
            <a:ext cx="31071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Figure [5] Example of image inpainting</a:t>
            </a:r>
            <a:endParaRPr sz="1000"/>
          </a:p>
        </p:txBody>
      </p:sp>
      <p:sp>
        <p:nvSpPr>
          <p:cNvPr id="722" name="Google Shape;722;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2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2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p36"/>
          <p:cNvSpPr txBox="1"/>
          <p:nvPr/>
        </p:nvSpPr>
        <p:spPr>
          <a:xfrm>
            <a:off x="682025" y="4771778"/>
            <a:ext cx="8260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Raleway"/>
                <a:ea typeface="Raleway"/>
                <a:cs typeface="Raleway"/>
                <a:sym typeface="Raleway"/>
              </a:rPr>
              <a:t>Figure adapted from: [1] m </a:t>
            </a:r>
            <a:r>
              <a:rPr lang="en" sz="800">
                <a:solidFill>
                  <a:schemeClr val="dk1"/>
                </a:solidFill>
                <a:latin typeface="Raleway"/>
                <a:ea typeface="Raleway"/>
                <a:cs typeface="Raleway"/>
                <a:sym typeface="Raleway"/>
              </a:rPr>
              <a:t>T. Barbu, A. Ciobanu and M. Luca, "PDE-based image restoration using variational denoising and inpainting models," 2014 18th International Conference on System Theory, Control and Computing (ICSTCC), Sinaia, Romania, 2014, pp. 688-691, doi: 10.1109/ICSTCC.2014.6982497.</a:t>
            </a:r>
            <a:endParaRPr sz="800">
              <a:solidFill>
                <a:schemeClr val="dk1"/>
              </a:solidFill>
              <a:latin typeface="Raleway"/>
              <a:ea typeface="Raleway"/>
              <a:cs typeface="Raleway"/>
              <a:sym typeface="Raleway"/>
            </a:endParaRPr>
          </a:p>
        </p:txBody>
      </p:sp>
      <p:sp>
        <p:nvSpPr>
          <p:cNvPr id="728" name="Google Shape;728;p36"/>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PDE Based Image Inpainting</a:t>
            </a:r>
            <a:endParaRPr/>
          </a:p>
        </p:txBody>
      </p:sp>
      <p:sp>
        <p:nvSpPr>
          <p:cNvPr id="729" name="Google Shape;729;p36"/>
          <p:cNvSpPr txBox="1"/>
          <p:nvPr>
            <p:ph idx="2" type="subTitle"/>
          </p:nvPr>
        </p:nvSpPr>
        <p:spPr>
          <a:xfrm>
            <a:off x="1388475" y="3297050"/>
            <a:ext cx="6962100" cy="1276500"/>
          </a:xfrm>
          <a:prstGeom prst="rect">
            <a:avLst/>
          </a:prstGeom>
        </p:spPr>
        <p:txBody>
          <a:bodyPr anchorCtr="0" anchor="t" bIns="91425" lIns="91425" spcFirstLastPara="1" rIns="91425" wrap="square" tIns="91425">
            <a:noAutofit/>
          </a:bodyPr>
          <a:lstStyle/>
          <a:p>
            <a:pPr indent="-317500" lvl="0" marL="457200" rtl="0" algn="just">
              <a:lnSpc>
                <a:spcPct val="128572"/>
              </a:lnSpc>
              <a:spcBef>
                <a:spcPts val="0"/>
              </a:spcBef>
              <a:spcAft>
                <a:spcPts val="0"/>
              </a:spcAft>
              <a:buSzPts val="1400"/>
              <a:buChar char="●"/>
            </a:pPr>
            <a:r>
              <a:rPr lang="en"/>
              <a:t>A cost functional J(u) is to be minimised in each case.</a:t>
            </a:r>
            <a:endParaRPr/>
          </a:p>
          <a:p>
            <a:pPr indent="-317500" lvl="0" marL="457200" rtl="0" algn="just">
              <a:lnSpc>
                <a:spcPct val="128572"/>
              </a:lnSpc>
              <a:spcBef>
                <a:spcPts val="0"/>
              </a:spcBef>
              <a:spcAft>
                <a:spcPts val="0"/>
              </a:spcAft>
              <a:buSzPts val="1400"/>
              <a:buChar char="●"/>
            </a:pPr>
            <a:r>
              <a:rPr lang="en"/>
              <a:t>This is done by solving the Euler-Lagrange equation to get optimal u</a:t>
            </a:r>
            <a:r>
              <a:rPr baseline="-25000" lang="en"/>
              <a:t>min</a:t>
            </a:r>
            <a:r>
              <a:rPr lang="en"/>
              <a:t>.</a:t>
            </a:r>
            <a:endParaRPr/>
          </a:p>
          <a:p>
            <a:pPr indent="-317500" lvl="0" marL="457200" rtl="0" algn="just">
              <a:lnSpc>
                <a:spcPct val="128572"/>
              </a:lnSpc>
              <a:spcBef>
                <a:spcPts val="0"/>
              </a:spcBef>
              <a:spcAft>
                <a:spcPts val="0"/>
              </a:spcAft>
              <a:buSzPts val="1400"/>
              <a:buChar char="●"/>
            </a:pPr>
            <a:r>
              <a:rPr lang="en"/>
              <a:t>The solution thus obtained is now analysed to get discrete form, which is implemented in the iterative model of denoising and reconstruction.</a:t>
            </a:r>
            <a:endParaRPr/>
          </a:p>
        </p:txBody>
      </p:sp>
      <p:pic>
        <p:nvPicPr>
          <p:cNvPr id="730" name="Google Shape;730;p36"/>
          <p:cNvPicPr preferRelativeResize="0"/>
          <p:nvPr/>
        </p:nvPicPr>
        <p:blipFill>
          <a:blip r:embed="rId3">
            <a:alphaModFix/>
          </a:blip>
          <a:stretch>
            <a:fillRect/>
          </a:stretch>
        </p:blipFill>
        <p:spPr>
          <a:xfrm>
            <a:off x="1917350" y="1089488"/>
            <a:ext cx="5790150" cy="1826175"/>
          </a:xfrm>
          <a:prstGeom prst="rect">
            <a:avLst/>
          </a:prstGeom>
          <a:noFill/>
          <a:ln>
            <a:noFill/>
          </a:ln>
        </p:spPr>
      </p:pic>
      <p:sp>
        <p:nvSpPr>
          <p:cNvPr id="731" name="Google Shape;731;p36"/>
          <p:cNvSpPr txBox="1"/>
          <p:nvPr>
            <p:ph idx="2" type="subTitle"/>
          </p:nvPr>
        </p:nvSpPr>
        <p:spPr>
          <a:xfrm>
            <a:off x="3038825" y="2915675"/>
            <a:ext cx="35472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Figure [1] Block Diagram of PDE Based Image </a:t>
            </a:r>
            <a:r>
              <a:rPr lang="en" sz="1000"/>
              <a:t>Inpainting</a:t>
            </a:r>
            <a:endParaRPr sz="1000"/>
          </a:p>
        </p:txBody>
      </p:sp>
      <p:sp>
        <p:nvSpPr>
          <p:cNvPr id="732" name="Google Shape;732;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2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2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29">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37"/>
          <p:cNvSpPr txBox="1"/>
          <p:nvPr/>
        </p:nvSpPr>
        <p:spPr>
          <a:xfrm>
            <a:off x="682025" y="4771778"/>
            <a:ext cx="8260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Raleway"/>
                <a:ea typeface="Raleway"/>
                <a:cs typeface="Raleway"/>
                <a:sym typeface="Raleway"/>
              </a:rPr>
              <a:t>Figure source: Fig. 1. Page 690 [1] </a:t>
            </a:r>
            <a:r>
              <a:rPr lang="en" sz="800">
                <a:solidFill>
                  <a:schemeClr val="dk1"/>
                </a:solidFill>
                <a:latin typeface="Raleway"/>
                <a:ea typeface="Raleway"/>
                <a:cs typeface="Raleway"/>
                <a:sym typeface="Raleway"/>
              </a:rPr>
              <a:t>T. Barbu, A. Ciobanu and M. Luca, "PDE-based image restoration using variational denoising and inpainting models," 2014 18th International Conference on System Theory, Control and Computing (ICSTCC), Sinaia, Romania, 2014, pp. 688-691, doi: 10.1109/ICSTCC.2014.6982497.</a:t>
            </a:r>
            <a:endParaRPr sz="800">
              <a:solidFill>
                <a:schemeClr val="dk1"/>
              </a:solidFill>
              <a:latin typeface="Raleway"/>
              <a:ea typeface="Raleway"/>
              <a:cs typeface="Raleway"/>
              <a:sym typeface="Raleway"/>
            </a:endParaRPr>
          </a:p>
        </p:txBody>
      </p:sp>
      <p:sp>
        <p:nvSpPr>
          <p:cNvPr id="738" name="Google Shape;738;p37"/>
          <p:cNvSpPr txBox="1"/>
          <p:nvPr>
            <p:ph type="title"/>
          </p:nvPr>
        </p:nvSpPr>
        <p:spPr>
          <a:xfrm>
            <a:off x="9217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PDE Based Image Inpainting</a:t>
            </a:r>
            <a:endParaRPr/>
          </a:p>
        </p:txBody>
      </p:sp>
      <p:pic>
        <p:nvPicPr>
          <p:cNvPr id="739" name="Google Shape;739;p37"/>
          <p:cNvPicPr preferRelativeResize="0"/>
          <p:nvPr/>
        </p:nvPicPr>
        <p:blipFill>
          <a:blip r:embed="rId3">
            <a:alphaModFix/>
          </a:blip>
          <a:stretch>
            <a:fillRect/>
          </a:stretch>
        </p:blipFill>
        <p:spPr>
          <a:xfrm>
            <a:off x="1063425" y="936700"/>
            <a:ext cx="4217525" cy="3555800"/>
          </a:xfrm>
          <a:prstGeom prst="rect">
            <a:avLst/>
          </a:prstGeom>
          <a:noFill/>
          <a:ln>
            <a:noFill/>
          </a:ln>
        </p:spPr>
      </p:pic>
      <p:sp>
        <p:nvSpPr>
          <p:cNvPr id="740" name="Google Shape;740;p37"/>
          <p:cNvSpPr txBox="1"/>
          <p:nvPr>
            <p:ph idx="2" type="subTitle"/>
          </p:nvPr>
        </p:nvSpPr>
        <p:spPr>
          <a:xfrm>
            <a:off x="5534475" y="936700"/>
            <a:ext cx="3408300" cy="3682800"/>
          </a:xfrm>
          <a:prstGeom prst="rect">
            <a:avLst/>
          </a:prstGeom>
        </p:spPr>
        <p:txBody>
          <a:bodyPr anchorCtr="0" anchor="ctr" bIns="91425" lIns="91425" spcFirstLastPara="1" rIns="91425" wrap="square" tIns="91425">
            <a:noAutofit/>
          </a:bodyPr>
          <a:lstStyle/>
          <a:p>
            <a:pPr indent="-317500" lvl="0" marL="457200" rtl="0" algn="just">
              <a:lnSpc>
                <a:spcPct val="128572"/>
              </a:lnSpc>
              <a:spcBef>
                <a:spcPts val="0"/>
              </a:spcBef>
              <a:spcAft>
                <a:spcPts val="0"/>
              </a:spcAft>
              <a:buSzPts val="1400"/>
              <a:buChar char="●"/>
            </a:pPr>
            <a:r>
              <a:rPr lang="en"/>
              <a:t>The degraded image involves removal of an image region and addition of noise.</a:t>
            </a:r>
            <a:endParaRPr/>
          </a:p>
          <a:p>
            <a:pPr indent="-317500" lvl="0" marL="457200" rtl="0" algn="just">
              <a:lnSpc>
                <a:spcPct val="128572"/>
              </a:lnSpc>
              <a:spcBef>
                <a:spcPts val="1000"/>
              </a:spcBef>
              <a:spcAft>
                <a:spcPts val="0"/>
              </a:spcAft>
              <a:buSzPts val="1400"/>
              <a:buChar char="●"/>
            </a:pPr>
            <a:r>
              <a:rPr lang="en"/>
              <a:t>After many iterations, the noise is reduced as seen in part </a:t>
            </a:r>
            <a:r>
              <a:rPr lang="en"/>
              <a:t>(c).</a:t>
            </a:r>
            <a:endParaRPr/>
          </a:p>
          <a:p>
            <a:pPr indent="-317500" lvl="0" marL="457200" rtl="0" algn="just">
              <a:lnSpc>
                <a:spcPct val="128572"/>
              </a:lnSpc>
              <a:spcBef>
                <a:spcPts val="1000"/>
              </a:spcBef>
              <a:spcAft>
                <a:spcPts val="1000"/>
              </a:spcAft>
              <a:buSzPts val="1400"/>
              <a:buChar char="●"/>
            </a:pPr>
            <a:r>
              <a:rPr lang="en"/>
              <a:t>This denoised image is fed into the reconstructor and is iterated through multiple times until the restored image matches closely to the original one.</a:t>
            </a:r>
            <a:endParaRPr/>
          </a:p>
        </p:txBody>
      </p:sp>
      <p:sp>
        <p:nvSpPr>
          <p:cNvPr id="741" name="Google Shape;741;p37"/>
          <p:cNvSpPr txBox="1"/>
          <p:nvPr>
            <p:ph idx="2" type="subTitle"/>
          </p:nvPr>
        </p:nvSpPr>
        <p:spPr>
          <a:xfrm>
            <a:off x="1618638" y="4443475"/>
            <a:ext cx="31071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Figure [1] Example</a:t>
            </a:r>
            <a:endParaRPr sz="1000"/>
          </a:p>
        </p:txBody>
      </p:sp>
      <p:sp>
        <p:nvSpPr>
          <p:cNvPr id="742" name="Google Shape;742;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0">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38"/>
          <p:cNvSpPr txBox="1"/>
          <p:nvPr/>
        </p:nvSpPr>
        <p:spPr>
          <a:xfrm>
            <a:off x="682025" y="4771776"/>
            <a:ext cx="8260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Raleway"/>
                <a:ea typeface="Raleway"/>
                <a:cs typeface="Raleway"/>
                <a:sym typeface="Raleway"/>
              </a:rPr>
              <a:t>Figure adapted from: [2] Figure 1 Page 4, </a:t>
            </a:r>
            <a:r>
              <a:rPr lang="en" sz="800">
                <a:solidFill>
                  <a:schemeClr val="dk1"/>
                </a:solidFill>
                <a:latin typeface="Raleway"/>
                <a:ea typeface="Raleway"/>
                <a:cs typeface="Raleway"/>
                <a:sym typeface="Raleway"/>
              </a:rPr>
              <a:t>Hu, Yuxuan &amp; Wang, Hanting &amp; Jin, Cong &amp; Li, Bo &amp; Tian, Chunwei. (2022). A Diffusion Model with A FFT for Image Inpainting. JOURNAL OF Cyber-Physical-Social Intelligence. 1. 60-69. 10.61702/MTPG8588.</a:t>
            </a:r>
            <a:endParaRPr sz="800">
              <a:solidFill>
                <a:schemeClr val="dk1"/>
              </a:solidFill>
              <a:latin typeface="Raleway"/>
              <a:ea typeface="Raleway"/>
              <a:cs typeface="Raleway"/>
              <a:sym typeface="Raleway"/>
            </a:endParaRPr>
          </a:p>
        </p:txBody>
      </p:sp>
      <p:sp>
        <p:nvSpPr>
          <p:cNvPr id="748" name="Google Shape;748;p38"/>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Diffusion Model using FFT-UNet</a:t>
            </a:r>
            <a:endParaRPr/>
          </a:p>
        </p:txBody>
      </p:sp>
      <p:sp>
        <p:nvSpPr>
          <p:cNvPr id="749" name="Google Shape;749;p38"/>
          <p:cNvSpPr txBox="1"/>
          <p:nvPr>
            <p:ph idx="2" type="subTitle"/>
          </p:nvPr>
        </p:nvSpPr>
        <p:spPr>
          <a:xfrm>
            <a:off x="4572000" y="987938"/>
            <a:ext cx="4121700" cy="3450600"/>
          </a:xfrm>
          <a:prstGeom prst="rect">
            <a:avLst/>
          </a:prstGeom>
        </p:spPr>
        <p:txBody>
          <a:bodyPr anchorCtr="0" anchor="ctr" bIns="91425" lIns="91425" spcFirstLastPara="1" rIns="91425" wrap="square" tIns="91425">
            <a:noAutofit/>
          </a:bodyPr>
          <a:lstStyle/>
          <a:p>
            <a:pPr indent="-317500" lvl="0" marL="457200" rtl="0" algn="just">
              <a:lnSpc>
                <a:spcPct val="128572"/>
              </a:lnSpc>
              <a:spcBef>
                <a:spcPts val="0"/>
              </a:spcBef>
              <a:spcAft>
                <a:spcPts val="0"/>
              </a:spcAft>
              <a:buSzPts val="1400"/>
              <a:buChar char="●"/>
            </a:pPr>
            <a:r>
              <a:rPr lang="en"/>
              <a:t>A degraded image is fed in the model.</a:t>
            </a:r>
            <a:endParaRPr/>
          </a:p>
          <a:p>
            <a:pPr indent="-317500" lvl="0" marL="457200" rtl="0" algn="just">
              <a:lnSpc>
                <a:spcPct val="128572"/>
              </a:lnSpc>
              <a:spcBef>
                <a:spcPts val="1000"/>
              </a:spcBef>
              <a:spcAft>
                <a:spcPts val="0"/>
              </a:spcAft>
              <a:buSzPts val="1400"/>
              <a:buChar char="●"/>
            </a:pPr>
            <a:r>
              <a:rPr lang="en"/>
              <a:t>The diffusion model shown left is trained as an unconditional DDPM.</a:t>
            </a:r>
            <a:endParaRPr/>
          </a:p>
          <a:p>
            <a:pPr indent="-317500" lvl="0" marL="457200" rtl="0" algn="just">
              <a:lnSpc>
                <a:spcPct val="128572"/>
              </a:lnSpc>
              <a:spcBef>
                <a:spcPts val="1000"/>
              </a:spcBef>
              <a:spcAft>
                <a:spcPts val="0"/>
              </a:spcAft>
              <a:buSzPts val="1400"/>
              <a:buChar char="●"/>
            </a:pPr>
            <a:r>
              <a:rPr lang="en"/>
              <a:t>A UNet is used as it can capture local changes and texture variations in images.</a:t>
            </a:r>
            <a:endParaRPr/>
          </a:p>
          <a:p>
            <a:pPr indent="-317500" lvl="0" marL="457200" rtl="0" algn="just">
              <a:lnSpc>
                <a:spcPct val="128572"/>
              </a:lnSpc>
              <a:spcBef>
                <a:spcPts val="1000"/>
              </a:spcBef>
              <a:spcAft>
                <a:spcPts val="0"/>
              </a:spcAft>
              <a:buSzPts val="1400"/>
              <a:buChar char="●"/>
            </a:pPr>
            <a:r>
              <a:rPr lang="en"/>
              <a:t>A FFT is used within the CNN to speed up the convolution operations.</a:t>
            </a:r>
            <a:endParaRPr/>
          </a:p>
          <a:p>
            <a:pPr indent="0" lvl="0" marL="457200" rtl="0" algn="just">
              <a:lnSpc>
                <a:spcPct val="128572"/>
              </a:lnSpc>
              <a:spcBef>
                <a:spcPts val="1000"/>
              </a:spcBef>
              <a:spcAft>
                <a:spcPts val="1000"/>
              </a:spcAft>
              <a:buNone/>
            </a:pPr>
            <a:r>
              <a:rPr b="1" lang="en"/>
              <a:t>Hence FFT-UNet is used.</a:t>
            </a:r>
            <a:endParaRPr/>
          </a:p>
        </p:txBody>
      </p:sp>
      <p:pic>
        <p:nvPicPr>
          <p:cNvPr id="750" name="Google Shape;750;p38"/>
          <p:cNvPicPr preferRelativeResize="0"/>
          <p:nvPr/>
        </p:nvPicPr>
        <p:blipFill>
          <a:blip r:embed="rId3">
            <a:alphaModFix/>
          </a:blip>
          <a:stretch>
            <a:fillRect/>
          </a:stretch>
        </p:blipFill>
        <p:spPr>
          <a:xfrm>
            <a:off x="931275" y="1250188"/>
            <a:ext cx="3361275" cy="2926075"/>
          </a:xfrm>
          <a:prstGeom prst="rect">
            <a:avLst/>
          </a:prstGeom>
          <a:noFill/>
          <a:ln>
            <a:noFill/>
          </a:ln>
        </p:spPr>
      </p:pic>
      <p:sp>
        <p:nvSpPr>
          <p:cNvPr id="751" name="Google Shape;751;p38"/>
          <p:cNvSpPr txBox="1"/>
          <p:nvPr>
            <p:ph idx="2" type="subTitle"/>
          </p:nvPr>
        </p:nvSpPr>
        <p:spPr>
          <a:xfrm>
            <a:off x="1058363" y="4176275"/>
            <a:ext cx="31071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Figure [2] DDPM using FFT-UNet Block Diagram</a:t>
            </a:r>
            <a:endParaRPr sz="1000"/>
          </a:p>
        </p:txBody>
      </p:sp>
      <p:sp>
        <p:nvSpPr>
          <p:cNvPr id="752" name="Google Shape;752;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9">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p39"/>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Diffusion Model using FFT-UNet</a:t>
            </a:r>
            <a:endParaRPr/>
          </a:p>
        </p:txBody>
      </p:sp>
      <p:sp>
        <p:nvSpPr>
          <p:cNvPr id="758" name="Google Shape;758;p39"/>
          <p:cNvSpPr txBox="1"/>
          <p:nvPr>
            <p:ph idx="2" type="subTitle"/>
          </p:nvPr>
        </p:nvSpPr>
        <p:spPr>
          <a:xfrm>
            <a:off x="1155563" y="2285401"/>
            <a:ext cx="3573600" cy="5727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200"/>
              <a:t>Figure [2] </a:t>
            </a:r>
            <a:r>
              <a:rPr lang="en" sz="1200"/>
              <a:t>Mask region is small</a:t>
            </a:r>
            <a:endParaRPr sz="1200"/>
          </a:p>
        </p:txBody>
      </p:sp>
      <p:pic>
        <p:nvPicPr>
          <p:cNvPr id="759" name="Google Shape;759;p39"/>
          <p:cNvPicPr preferRelativeResize="0"/>
          <p:nvPr/>
        </p:nvPicPr>
        <p:blipFill>
          <a:blip r:embed="rId3">
            <a:alphaModFix/>
          </a:blip>
          <a:stretch>
            <a:fillRect/>
          </a:stretch>
        </p:blipFill>
        <p:spPr>
          <a:xfrm>
            <a:off x="1312725" y="1219625"/>
            <a:ext cx="3259275" cy="1078725"/>
          </a:xfrm>
          <a:prstGeom prst="rect">
            <a:avLst/>
          </a:prstGeom>
          <a:noFill/>
          <a:ln>
            <a:noFill/>
          </a:ln>
        </p:spPr>
      </p:pic>
      <p:pic>
        <p:nvPicPr>
          <p:cNvPr id="760" name="Google Shape;760;p39"/>
          <p:cNvPicPr preferRelativeResize="0"/>
          <p:nvPr/>
        </p:nvPicPr>
        <p:blipFill>
          <a:blip r:embed="rId4">
            <a:alphaModFix/>
          </a:blip>
          <a:stretch>
            <a:fillRect/>
          </a:stretch>
        </p:blipFill>
        <p:spPr>
          <a:xfrm>
            <a:off x="5153450" y="1218350"/>
            <a:ext cx="3259275" cy="1081276"/>
          </a:xfrm>
          <a:prstGeom prst="rect">
            <a:avLst/>
          </a:prstGeom>
          <a:noFill/>
          <a:ln>
            <a:noFill/>
          </a:ln>
        </p:spPr>
      </p:pic>
      <p:pic>
        <p:nvPicPr>
          <p:cNvPr id="761" name="Google Shape;761;p39"/>
          <p:cNvPicPr preferRelativeResize="0"/>
          <p:nvPr/>
        </p:nvPicPr>
        <p:blipFill>
          <a:blip r:embed="rId5">
            <a:alphaModFix/>
          </a:blip>
          <a:stretch>
            <a:fillRect/>
          </a:stretch>
        </p:blipFill>
        <p:spPr>
          <a:xfrm>
            <a:off x="855075" y="3229224"/>
            <a:ext cx="8087601" cy="651350"/>
          </a:xfrm>
          <a:prstGeom prst="rect">
            <a:avLst/>
          </a:prstGeom>
          <a:noFill/>
          <a:ln>
            <a:noFill/>
          </a:ln>
        </p:spPr>
      </p:pic>
      <p:sp>
        <p:nvSpPr>
          <p:cNvPr id="762" name="Google Shape;762;p39"/>
          <p:cNvSpPr txBox="1"/>
          <p:nvPr>
            <p:ph idx="2" type="subTitle"/>
          </p:nvPr>
        </p:nvSpPr>
        <p:spPr>
          <a:xfrm>
            <a:off x="4996275" y="2285401"/>
            <a:ext cx="3573600" cy="5727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200"/>
              <a:t>Figure [2] </a:t>
            </a:r>
            <a:r>
              <a:rPr lang="en" sz="1200"/>
              <a:t>Mask region is large</a:t>
            </a:r>
            <a:endParaRPr sz="1200"/>
          </a:p>
        </p:txBody>
      </p:sp>
      <p:sp>
        <p:nvSpPr>
          <p:cNvPr id="763" name="Google Shape;763;p39"/>
          <p:cNvSpPr txBox="1"/>
          <p:nvPr>
            <p:ph idx="2" type="subTitle"/>
          </p:nvPr>
        </p:nvSpPr>
        <p:spPr>
          <a:xfrm>
            <a:off x="3112063" y="3880576"/>
            <a:ext cx="3573600" cy="5727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200"/>
              <a:t>Figure [2] </a:t>
            </a:r>
            <a:r>
              <a:rPr lang="en" sz="1200"/>
              <a:t>Diverse generated images</a:t>
            </a:r>
            <a:endParaRPr sz="1200"/>
          </a:p>
        </p:txBody>
      </p:sp>
      <p:sp>
        <p:nvSpPr>
          <p:cNvPr id="764" name="Google Shape;764;p39"/>
          <p:cNvSpPr txBox="1"/>
          <p:nvPr/>
        </p:nvSpPr>
        <p:spPr>
          <a:xfrm>
            <a:off x="682025" y="4771776"/>
            <a:ext cx="8260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Raleway"/>
                <a:ea typeface="Raleway"/>
                <a:cs typeface="Raleway"/>
                <a:sym typeface="Raleway"/>
              </a:rPr>
              <a:t>Figure source: Figure 4 Page 9, [2] Hu, Yuxuan &amp; Wang, Hanting &amp; Jin, Cong &amp; Li, Bo &amp; Tian, Chunwei. (2022). A Diffusion Model with A FFT for Image Inpainting. JOURNAL OF Cyber-Physical-Social Intelligence. 1. 60-69. 10.61702/MTPG8588.</a:t>
            </a:r>
            <a:endParaRPr sz="800">
              <a:solidFill>
                <a:schemeClr val="dk1"/>
              </a:solidFill>
              <a:latin typeface="Raleway"/>
              <a:ea typeface="Raleway"/>
              <a:cs typeface="Raleway"/>
              <a:sym typeface="Raleway"/>
            </a:endParaRPr>
          </a:p>
        </p:txBody>
      </p:sp>
      <p:sp>
        <p:nvSpPr>
          <p:cNvPr id="765" name="Google Shape;765;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5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6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6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40"/>
          <p:cNvSpPr txBox="1"/>
          <p:nvPr/>
        </p:nvSpPr>
        <p:spPr>
          <a:xfrm>
            <a:off x="682025" y="4771778"/>
            <a:ext cx="8260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Raleway"/>
                <a:ea typeface="Raleway"/>
                <a:cs typeface="Raleway"/>
                <a:sym typeface="Raleway"/>
              </a:rPr>
              <a:t>Figure adapted from: Figure 2 Page 22431, [3] </a:t>
            </a:r>
            <a:r>
              <a:rPr lang="en" sz="800">
                <a:solidFill>
                  <a:schemeClr val="dk1"/>
                </a:solidFill>
                <a:latin typeface="Raleway"/>
                <a:ea typeface="Raleway"/>
                <a:cs typeface="Raleway"/>
                <a:sym typeface="Raleway"/>
              </a:rPr>
              <a:t>S. Xie, Z. Zhang, Z. Lin, T. Hinz and K. Zhang, "SmartBrush: Text and Shape Guided Object Inpainting with Diffusion Model," 2023 IEEE/CVF Conference on Computer Vision and Pattern Recognition (CVPR), Vancouver, BC, Canada, 2023, pp. 22428-22437, doi: 10.1109/CVPR52729.2023.02148</a:t>
            </a:r>
            <a:endParaRPr sz="800">
              <a:solidFill>
                <a:schemeClr val="dk1"/>
              </a:solidFill>
              <a:latin typeface="Raleway"/>
              <a:ea typeface="Raleway"/>
              <a:cs typeface="Raleway"/>
              <a:sym typeface="Raleway"/>
            </a:endParaRPr>
          </a:p>
        </p:txBody>
      </p:sp>
      <p:sp>
        <p:nvSpPr>
          <p:cNvPr id="771" name="Google Shape;771;p40"/>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SmartBrush: Text and Shape Guided</a:t>
            </a:r>
            <a:endParaRPr/>
          </a:p>
          <a:p>
            <a:pPr indent="0" lvl="0" marL="0" rtl="0" algn="l">
              <a:spcBef>
                <a:spcPts val="0"/>
              </a:spcBef>
              <a:spcAft>
                <a:spcPts val="0"/>
              </a:spcAft>
              <a:buNone/>
            </a:pPr>
            <a:r>
              <a:t/>
            </a:r>
            <a:endParaRPr/>
          </a:p>
        </p:txBody>
      </p:sp>
      <p:sp>
        <p:nvSpPr>
          <p:cNvPr id="772" name="Google Shape;772;p40"/>
          <p:cNvSpPr txBox="1"/>
          <p:nvPr>
            <p:ph idx="2" type="subTitle"/>
          </p:nvPr>
        </p:nvSpPr>
        <p:spPr>
          <a:xfrm>
            <a:off x="931275" y="3339809"/>
            <a:ext cx="7762500" cy="1403700"/>
          </a:xfrm>
          <a:prstGeom prst="rect">
            <a:avLst/>
          </a:prstGeom>
        </p:spPr>
        <p:txBody>
          <a:bodyPr anchorCtr="0" anchor="t" bIns="91425" lIns="91425" spcFirstLastPara="1" rIns="91425" wrap="square" tIns="91425">
            <a:noAutofit/>
          </a:bodyPr>
          <a:lstStyle/>
          <a:p>
            <a:pPr indent="-304800" lvl="0" marL="457200" rtl="0" algn="just">
              <a:lnSpc>
                <a:spcPct val="128572"/>
              </a:lnSpc>
              <a:spcBef>
                <a:spcPts val="0"/>
              </a:spcBef>
              <a:spcAft>
                <a:spcPts val="0"/>
              </a:spcAft>
              <a:buSzPts val="1200"/>
              <a:buChar char="●"/>
            </a:pPr>
            <a:r>
              <a:rPr lang="en" sz="1200"/>
              <a:t>This is multi-modal image inpainting guided by text and shape description.</a:t>
            </a:r>
            <a:endParaRPr sz="1200"/>
          </a:p>
          <a:p>
            <a:pPr indent="-304800" lvl="0" marL="457200" rtl="0" algn="just">
              <a:lnSpc>
                <a:spcPct val="128572"/>
              </a:lnSpc>
              <a:spcBef>
                <a:spcPts val="0"/>
              </a:spcBef>
              <a:spcAft>
                <a:spcPts val="0"/>
              </a:spcAft>
              <a:buSzPts val="1200"/>
              <a:buChar char="●"/>
            </a:pPr>
            <a:r>
              <a:rPr lang="en" sz="1200"/>
              <a:t>The shape we input is the mask, and the text is the description.</a:t>
            </a:r>
            <a:endParaRPr sz="1200"/>
          </a:p>
          <a:p>
            <a:pPr indent="-304800" lvl="0" marL="457200" rtl="0" algn="just">
              <a:lnSpc>
                <a:spcPct val="128572"/>
              </a:lnSpc>
              <a:spcBef>
                <a:spcPts val="0"/>
              </a:spcBef>
              <a:spcAft>
                <a:spcPts val="0"/>
              </a:spcAft>
              <a:buSzPts val="1200"/>
              <a:buChar char="●"/>
            </a:pPr>
            <a:r>
              <a:rPr lang="en" sz="1200"/>
              <a:t>We transform the mask m to different precision levels m</a:t>
            </a:r>
            <a:r>
              <a:rPr baseline="-25000" lang="en" sz="1200"/>
              <a:t>s</a:t>
            </a:r>
            <a:r>
              <a:rPr lang="en" sz="1200"/>
              <a:t>, and then we decide which one is to be used.</a:t>
            </a:r>
            <a:endParaRPr sz="1200"/>
          </a:p>
          <a:p>
            <a:pPr indent="-304800" lvl="0" marL="457200" rtl="0" algn="just">
              <a:lnSpc>
                <a:spcPct val="128572"/>
              </a:lnSpc>
              <a:spcBef>
                <a:spcPts val="0"/>
              </a:spcBef>
              <a:spcAft>
                <a:spcPts val="0"/>
              </a:spcAft>
              <a:buSzPts val="1200"/>
              <a:buChar char="●"/>
            </a:pPr>
            <a:r>
              <a:rPr lang="en" sz="1200"/>
              <a:t>Accordingly, the background is also preserved.</a:t>
            </a:r>
            <a:endParaRPr sz="1200"/>
          </a:p>
          <a:p>
            <a:pPr indent="0" lvl="0" marL="457200" rtl="0" algn="just">
              <a:lnSpc>
                <a:spcPct val="128572"/>
              </a:lnSpc>
              <a:spcBef>
                <a:spcPts val="0"/>
              </a:spcBef>
              <a:spcAft>
                <a:spcPts val="0"/>
              </a:spcAft>
              <a:buNone/>
            </a:pPr>
            <a:r>
              <a:rPr lang="en" sz="1200"/>
              <a:t>The above image shows the training of the model with different masks.</a:t>
            </a:r>
            <a:endParaRPr sz="1200"/>
          </a:p>
        </p:txBody>
      </p:sp>
      <p:pic>
        <p:nvPicPr>
          <p:cNvPr id="773" name="Google Shape;773;p40"/>
          <p:cNvPicPr preferRelativeResize="0"/>
          <p:nvPr/>
        </p:nvPicPr>
        <p:blipFill>
          <a:blip r:embed="rId3">
            <a:alphaModFix/>
          </a:blip>
          <a:stretch>
            <a:fillRect/>
          </a:stretch>
        </p:blipFill>
        <p:spPr>
          <a:xfrm>
            <a:off x="1353125" y="987950"/>
            <a:ext cx="6918599" cy="2047050"/>
          </a:xfrm>
          <a:prstGeom prst="rect">
            <a:avLst/>
          </a:prstGeom>
          <a:noFill/>
          <a:ln>
            <a:noFill/>
          </a:ln>
        </p:spPr>
      </p:pic>
      <p:sp>
        <p:nvSpPr>
          <p:cNvPr id="774" name="Google Shape;774;p40"/>
          <p:cNvSpPr txBox="1"/>
          <p:nvPr>
            <p:ph idx="2" type="subTitle"/>
          </p:nvPr>
        </p:nvSpPr>
        <p:spPr>
          <a:xfrm>
            <a:off x="3258875" y="3035000"/>
            <a:ext cx="31071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Figure [3] Block Diagram of SmartBrush</a:t>
            </a:r>
            <a:endParaRPr sz="1000"/>
          </a:p>
        </p:txBody>
      </p:sp>
      <p:sp>
        <p:nvSpPr>
          <p:cNvPr id="775" name="Google Shape;775;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7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7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7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7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72">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p41"/>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SmartBrush: Text and Shape Guided</a:t>
            </a:r>
            <a:endParaRPr/>
          </a:p>
        </p:txBody>
      </p:sp>
      <p:sp>
        <p:nvSpPr>
          <p:cNvPr id="781" name="Google Shape;781;p41"/>
          <p:cNvSpPr txBox="1"/>
          <p:nvPr>
            <p:ph idx="2" type="subTitle"/>
          </p:nvPr>
        </p:nvSpPr>
        <p:spPr>
          <a:xfrm>
            <a:off x="1829525" y="1909125"/>
            <a:ext cx="59658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Figure: [3] </a:t>
            </a:r>
            <a:r>
              <a:rPr lang="en" sz="1000"/>
              <a:t>Comparison of Text and Shape Guiding</a:t>
            </a:r>
            <a:endParaRPr sz="1000"/>
          </a:p>
        </p:txBody>
      </p:sp>
      <p:pic>
        <p:nvPicPr>
          <p:cNvPr id="782" name="Google Shape;782;p41"/>
          <p:cNvPicPr preferRelativeResize="0"/>
          <p:nvPr/>
        </p:nvPicPr>
        <p:blipFill>
          <a:blip r:embed="rId3">
            <a:alphaModFix/>
          </a:blip>
          <a:stretch>
            <a:fillRect/>
          </a:stretch>
        </p:blipFill>
        <p:spPr>
          <a:xfrm>
            <a:off x="1131150" y="902725"/>
            <a:ext cx="7362550" cy="1072200"/>
          </a:xfrm>
          <a:prstGeom prst="rect">
            <a:avLst/>
          </a:prstGeom>
          <a:noFill/>
          <a:ln>
            <a:noFill/>
          </a:ln>
        </p:spPr>
      </p:pic>
      <p:graphicFrame>
        <p:nvGraphicFramePr>
          <p:cNvPr id="783" name="Google Shape;783;p41"/>
          <p:cNvGraphicFramePr/>
          <p:nvPr/>
        </p:nvGraphicFramePr>
        <p:xfrm>
          <a:off x="967663" y="2285913"/>
          <a:ext cx="3000000" cy="3000000"/>
        </p:xfrm>
        <a:graphic>
          <a:graphicData uri="http://schemas.openxmlformats.org/drawingml/2006/table">
            <a:tbl>
              <a:tblPr>
                <a:noFill/>
                <a:tableStyleId>{0CC7F63A-DD4A-4B73-A2DA-A38FFC2E800B}</a:tableStyleId>
              </a:tblPr>
              <a:tblGrid>
                <a:gridCol w="1572075"/>
                <a:gridCol w="995425"/>
                <a:gridCol w="962750"/>
                <a:gridCol w="984550"/>
                <a:gridCol w="1071575"/>
                <a:gridCol w="1038925"/>
                <a:gridCol w="1104225"/>
              </a:tblGrid>
              <a:tr h="296425">
                <a:tc>
                  <a:txBody>
                    <a:bodyPr/>
                    <a:lstStyle/>
                    <a:p>
                      <a:pPr indent="0" lvl="0" marL="0" rtl="0" algn="l">
                        <a:spcBef>
                          <a:spcPts val="0"/>
                        </a:spcBef>
                        <a:spcAft>
                          <a:spcPts val="0"/>
                        </a:spcAft>
                        <a:buNone/>
                      </a:pPr>
                      <a:r>
                        <a:t/>
                      </a:r>
                      <a:endParaRPr sz="800"/>
                    </a:p>
                  </a:txBody>
                  <a:tcPr marT="91425" marB="91425" marR="91425" marL="91425"/>
                </a:tc>
                <a:tc gridSpan="3">
                  <a:txBody>
                    <a:bodyPr/>
                    <a:lstStyle/>
                    <a:p>
                      <a:pPr indent="0" lvl="0" marL="0" rtl="0" algn="ctr">
                        <a:spcBef>
                          <a:spcPts val="0"/>
                        </a:spcBef>
                        <a:spcAft>
                          <a:spcPts val="0"/>
                        </a:spcAft>
                        <a:buNone/>
                      </a:pPr>
                      <a:r>
                        <a:rPr lang="en" sz="800"/>
                        <a:t>OpenImages</a:t>
                      </a:r>
                      <a:endParaRPr sz="800"/>
                    </a:p>
                  </a:txBody>
                  <a:tcPr marT="91425" marB="91425" marR="91425" marL="91425"/>
                </a:tc>
                <a:tc hMerge="1"/>
                <a:tc hMerge="1"/>
                <a:tc gridSpan="3">
                  <a:txBody>
                    <a:bodyPr/>
                    <a:lstStyle/>
                    <a:p>
                      <a:pPr indent="0" lvl="0" marL="0" rtl="0" algn="ctr">
                        <a:spcBef>
                          <a:spcPts val="0"/>
                        </a:spcBef>
                        <a:spcAft>
                          <a:spcPts val="0"/>
                        </a:spcAft>
                        <a:buNone/>
                      </a:pPr>
                      <a:r>
                        <a:rPr lang="en" sz="800"/>
                        <a:t>MSCOCO</a:t>
                      </a:r>
                      <a:endParaRPr sz="800"/>
                    </a:p>
                  </a:txBody>
                  <a:tcPr marT="91425" marB="91425" marR="91425" marL="91425"/>
                </a:tc>
                <a:tc hMerge="1"/>
                <a:tc hMerge="1"/>
              </a:tr>
              <a:tr h="296425">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ctr">
                        <a:spcBef>
                          <a:spcPts val="0"/>
                        </a:spcBef>
                        <a:spcAft>
                          <a:spcPts val="0"/>
                        </a:spcAft>
                        <a:buNone/>
                      </a:pPr>
                      <a:r>
                        <a:rPr lang="en" sz="800"/>
                        <a:t>Local FID ↓</a:t>
                      </a:r>
                      <a:endParaRPr sz="800"/>
                    </a:p>
                  </a:txBody>
                  <a:tcPr marT="91425" marB="91425" marR="91425" marL="91425"/>
                </a:tc>
                <a:tc>
                  <a:txBody>
                    <a:bodyPr/>
                    <a:lstStyle/>
                    <a:p>
                      <a:pPr indent="0" lvl="0" marL="0" marR="0" rtl="0" algn="ctr">
                        <a:lnSpc>
                          <a:spcPct val="100000"/>
                        </a:lnSpc>
                        <a:spcBef>
                          <a:spcPts val="0"/>
                        </a:spcBef>
                        <a:spcAft>
                          <a:spcPts val="0"/>
                        </a:spcAft>
                        <a:buNone/>
                      </a:pPr>
                      <a:r>
                        <a:rPr lang="en" sz="800"/>
                        <a:t>CLIP Score ↑</a:t>
                      </a:r>
                      <a:endParaRPr sz="800"/>
                    </a:p>
                  </a:txBody>
                  <a:tcPr marT="91425" marB="91425" marR="91425" marL="91425"/>
                </a:tc>
                <a:tc>
                  <a:txBody>
                    <a:bodyPr/>
                    <a:lstStyle/>
                    <a:p>
                      <a:pPr indent="0" lvl="0" marL="0" rtl="0" algn="ctr">
                        <a:spcBef>
                          <a:spcPts val="0"/>
                        </a:spcBef>
                        <a:spcAft>
                          <a:spcPts val="0"/>
                        </a:spcAft>
                        <a:buNone/>
                      </a:pPr>
                      <a:r>
                        <a:rPr lang="en" sz="800"/>
                        <a:t>FID ↓</a:t>
                      </a:r>
                      <a:endParaRPr sz="800"/>
                    </a:p>
                  </a:txBody>
                  <a:tcPr marT="91425" marB="91425" marR="91425" marL="91425"/>
                </a:tc>
                <a:tc>
                  <a:txBody>
                    <a:bodyPr/>
                    <a:lstStyle/>
                    <a:p>
                      <a:pPr indent="0" lvl="0" marL="0" rtl="0" algn="ctr">
                        <a:spcBef>
                          <a:spcPts val="0"/>
                        </a:spcBef>
                        <a:spcAft>
                          <a:spcPts val="0"/>
                        </a:spcAft>
                        <a:buNone/>
                      </a:pPr>
                      <a:r>
                        <a:rPr lang="en" sz="800"/>
                        <a:t>Local FID ↓</a:t>
                      </a:r>
                      <a:endParaRPr sz="800"/>
                    </a:p>
                  </a:txBody>
                  <a:tcPr marT="91425" marB="91425" marR="91425" marL="91425"/>
                </a:tc>
                <a:tc>
                  <a:txBody>
                    <a:bodyPr/>
                    <a:lstStyle/>
                    <a:p>
                      <a:pPr indent="0" lvl="0" marL="0" rtl="0" algn="ctr">
                        <a:spcBef>
                          <a:spcPts val="0"/>
                        </a:spcBef>
                        <a:spcAft>
                          <a:spcPts val="0"/>
                        </a:spcAft>
                        <a:buNone/>
                      </a:pPr>
                      <a:r>
                        <a:rPr lang="en" sz="800"/>
                        <a:t>CLIP Score ↑</a:t>
                      </a:r>
                      <a:endParaRPr sz="800"/>
                    </a:p>
                  </a:txBody>
                  <a:tcPr marT="91425" marB="91425" marR="91425" marL="91425"/>
                </a:tc>
                <a:tc>
                  <a:txBody>
                    <a:bodyPr/>
                    <a:lstStyle/>
                    <a:p>
                      <a:pPr indent="0" lvl="0" marL="0" rtl="0" algn="ctr">
                        <a:spcBef>
                          <a:spcPts val="0"/>
                        </a:spcBef>
                        <a:spcAft>
                          <a:spcPts val="0"/>
                        </a:spcAft>
                        <a:buNone/>
                      </a:pPr>
                      <a:r>
                        <a:rPr lang="en" sz="800"/>
                        <a:t>FID ↓</a:t>
                      </a:r>
                      <a:endParaRPr sz="800"/>
                    </a:p>
                  </a:txBody>
                  <a:tcPr marT="91425" marB="91425" marR="91425" marL="91425"/>
                </a:tc>
              </a:tr>
              <a:tr h="296425">
                <a:tc>
                  <a:txBody>
                    <a:bodyPr/>
                    <a:lstStyle/>
                    <a:p>
                      <a:pPr indent="0" lvl="0" marL="0" rtl="0" algn="l">
                        <a:spcBef>
                          <a:spcPts val="0"/>
                        </a:spcBef>
                        <a:spcAft>
                          <a:spcPts val="0"/>
                        </a:spcAft>
                        <a:buNone/>
                      </a:pPr>
                      <a:r>
                        <a:rPr lang="en" sz="800"/>
                        <a:t>Blended Diffusion</a:t>
                      </a:r>
                      <a:endParaRPr sz="800"/>
                    </a:p>
                  </a:txBody>
                  <a:tcPr marT="91425" marB="91425" marR="91425" marL="91425"/>
                </a:tc>
                <a:tc>
                  <a:txBody>
                    <a:bodyPr/>
                    <a:lstStyle/>
                    <a:p>
                      <a:pPr indent="0" lvl="0" marL="0" rtl="0" algn="ctr">
                        <a:spcBef>
                          <a:spcPts val="0"/>
                        </a:spcBef>
                        <a:spcAft>
                          <a:spcPts val="0"/>
                        </a:spcAft>
                        <a:buNone/>
                      </a:pPr>
                      <a:r>
                        <a:rPr lang="en" sz="800"/>
                        <a:t>29.16</a:t>
                      </a:r>
                      <a:endParaRPr sz="800"/>
                    </a:p>
                  </a:txBody>
                  <a:tcPr marT="91425" marB="91425" marR="91425" marL="91425"/>
                </a:tc>
                <a:tc>
                  <a:txBody>
                    <a:bodyPr/>
                    <a:lstStyle/>
                    <a:p>
                      <a:pPr indent="0" lvl="0" marL="0" rtl="0" algn="ctr">
                        <a:spcBef>
                          <a:spcPts val="0"/>
                        </a:spcBef>
                        <a:spcAft>
                          <a:spcPts val="0"/>
                        </a:spcAft>
                        <a:buNone/>
                      </a:pPr>
                      <a:r>
                        <a:rPr lang="en" sz="800"/>
                        <a:t>0.265</a:t>
                      </a:r>
                      <a:endParaRPr sz="800"/>
                    </a:p>
                  </a:txBody>
                  <a:tcPr marT="91425" marB="91425" marR="91425" marL="91425"/>
                </a:tc>
                <a:tc>
                  <a:txBody>
                    <a:bodyPr/>
                    <a:lstStyle/>
                    <a:p>
                      <a:pPr indent="0" lvl="0" marL="0" rtl="0" algn="ctr">
                        <a:spcBef>
                          <a:spcPts val="0"/>
                        </a:spcBef>
                        <a:spcAft>
                          <a:spcPts val="0"/>
                        </a:spcAft>
                        <a:buNone/>
                      </a:pPr>
                      <a:r>
                        <a:rPr lang="en" sz="800"/>
                        <a:t>11.05</a:t>
                      </a:r>
                      <a:endParaRPr sz="800"/>
                    </a:p>
                  </a:txBody>
                  <a:tcPr marT="91425" marB="91425" marR="91425" marL="91425"/>
                </a:tc>
                <a:tc>
                  <a:txBody>
                    <a:bodyPr/>
                    <a:lstStyle/>
                    <a:p>
                      <a:pPr indent="0" lvl="0" marL="0" rtl="0" algn="ctr">
                        <a:spcBef>
                          <a:spcPts val="0"/>
                        </a:spcBef>
                        <a:spcAft>
                          <a:spcPts val="0"/>
                        </a:spcAft>
                        <a:buNone/>
                      </a:pPr>
                      <a:r>
                        <a:rPr lang="en" sz="800"/>
                        <a:t>41.43</a:t>
                      </a:r>
                      <a:endParaRPr sz="800"/>
                    </a:p>
                  </a:txBody>
                  <a:tcPr marT="91425" marB="91425" marR="91425" marL="91425"/>
                </a:tc>
                <a:tc>
                  <a:txBody>
                    <a:bodyPr/>
                    <a:lstStyle/>
                    <a:p>
                      <a:pPr indent="0" lvl="0" marL="0" rtl="0" algn="ctr">
                        <a:spcBef>
                          <a:spcPts val="0"/>
                        </a:spcBef>
                        <a:spcAft>
                          <a:spcPts val="0"/>
                        </a:spcAft>
                        <a:buNone/>
                      </a:pPr>
                      <a:r>
                        <a:rPr lang="en" sz="800"/>
                        <a:t>0.251</a:t>
                      </a:r>
                      <a:endParaRPr sz="800"/>
                    </a:p>
                  </a:txBody>
                  <a:tcPr marT="91425" marB="91425" marR="91425" marL="91425"/>
                </a:tc>
                <a:tc>
                  <a:txBody>
                    <a:bodyPr/>
                    <a:lstStyle/>
                    <a:p>
                      <a:pPr indent="0" lvl="0" marL="0" rtl="0" algn="ctr">
                        <a:spcBef>
                          <a:spcPts val="0"/>
                        </a:spcBef>
                        <a:spcAft>
                          <a:spcPts val="0"/>
                        </a:spcAft>
                        <a:buNone/>
                      </a:pPr>
                      <a:r>
                        <a:rPr lang="en" sz="800"/>
                        <a:t>12.68</a:t>
                      </a:r>
                      <a:endParaRPr sz="800"/>
                    </a:p>
                  </a:txBody>
                  <a:tcPr marT="91425" marB="91425" marR="91425" marL="91425"/>
                </a:tc>
              </a:tr>
              <a:tr h="296425">
                <a:tc>
                  <a:txBody>
                    <a:bodyPr/>
                    <a:lstStyle/>
                    <a:p>
                      <a:pPr indent="0" lvl="0" marL="0" rtl="0" algn="l">
                        <a:spcBef>
                          <a:spcPts val="0"/>
                        </a:spcBef>
                        <a:spcAft>
                          <a:spcPts val="0"/>
                        </a:spcAft>
                        <a:buNone/>
                      </a:pPr>
                      <a:r>
                        <a:rPr lang="en" sz="800"/>
                        <a:t>GLIDE</a:t>
                      </a:r>
                      <a:endParaRPr sz="800"/>
                    </a:p>
                  </a:txBody>
                  <a:tcPr marT="91425" marB="91425" marR="91425" marL="91425"/>
                </a:tc>
                <a:tc>
                  <a:txBody>
                    <a:bodyPr/>
                    <a:lstStyle/>
                    <a:p>
                      <a:pPr indent="0" lvl="0" marL="0" rtl="0" algn="ctr">
                        <a:spcBef>
                          <a:spcPts val="0"/>
                        </a:spcBef>
                        <a:spcAft>
                          <a:spcPts val="0"/>
                        </a:spcAft>
                        <a:buNone/>
                      </a:pPr>
                      <a:r>
                        <a:rPr lang="en" sz="800"/>
                        <a:t>22.45</a:t>
                      </a:r>
                      <a:endParaRPr sz="800"/>
                    </a:p>
                  </a:txBody>
                  <a:tcPr marT="91425" marB="91425" marR="91425" marL="91425"/>
                </a:tc>
                <a:tc>
                  <a:txBody>
                    <a:bodyPr/>
                    <a:lstStyle/>
                    <a:p>
                      <a:pPr indent="0" lvl="0" marL="0" rtl="0" algn="ctr">
                        <a:spcBef>
                          <a:spcPts val="0"/>
                        </a:spcBef>
                        <a:spcAft>
                          <a:spcPts val="0"/>
                        </a:spcAft>
                        <a:buNone/>
                      </a:pPr>
                      <a:r>
                        <a:rPr lang="en" sz="800"/>
                        <a:t>0.252</a:t>
                      </a:r>
                      <a:endParaRPr sz="800"/>
                    </a:p>
                  </a:txBody>
                  <a:tcPr marT="91425" marB="91425" marR="91425" marL="91425"/>
                </a:tc>
                <a:tc>
                  <a:txBody>
                    <a:bodyPr/>
                    <a:lstStyle/>
                    <a:p>
                      <a:pPr indent="0" lvl="0" marL="0" rtl="0" algn="ctr">
                        <a:spcBef>
                          <a:spcPts val="0"/>
                        </a:spcBef>
                        <a:spcAft>
                          <a:spcPts val="0"/>
                        </a:spcAft>
                        <a:buNone/>
                      </a:pPr>
                      <a:r>
                        <a:rPr lang="en" sz="800"/>
                        <a:t>9.70</a:t>
                      </a:r>
                      <a:endParaRPr sz="800"/>
                    </a:p>
                  </a:txBody>
                  <a:tcPr marT="91425" marB="91425" marR="91425" marL="91425"/>
                </a:tc>
                <a:tc>
                  <a:txBody>
                    <a:bodyPr/>
                    <a:lstStyle/>
                    <a:p>
                      <a:pPr indent="0" lvl="0" marL="0" rtl="0" algn="ctr">
                        <a:spcBef>
                          <a:spcPts val="0"/>
                        </a:spcBef>
                        <a:spcAft>
                          <a:spcPts val="0"/>
                        </a:spcAft>
                        <a:buNone/>
                      </a:pPr>
                      <a:r>
                        <a:rPr lang="en" sz="800"/>
                        <a:t>30.72</a:t>
                      </a:r>
                      <a:endParaRPr sz="800"/>
                    </a:p>
                  </a:txBody>
                  <a:tcPr marT="91425" marB="91425" marR="91425" marL="91425"/>
                </a:tc>
                <a:tc>
                  <a:txBody>
                    <a:bodyPr/>
                    <a:lstStyle/>
                    <a:p>
                      <a:pPr indent="0" lvl="0" marL="0" rtl="0" algn="ctr">
                        <a:spcBef>
                          <a:spcPts val="0"/>
                        </a:spcBef>
                        <a:spcAft>
                          <a:spcPts val="0"/>
                        </a:spcAft>
                        <a:buNone/>
                      </a:pPr>
                      <a:r>
                        <a:rPr lang="en" sz="800"/>
                        <a:t>0.241</a:t>
                      </a:r>
                      <a:endParaRPr sz="800"/>
                    </a:p>
                  </a:txBody>
                  <a:tcPr marT="91425" marB="91425" marR="91425" marL="91425"/>
                </a:tc>
                <a:tc>
                  <a:txBody>
                    <a:bodyPr/>
                    <a:lstStyle/>
                    <a:p>
                      <a:pPr indent="0" lvl="0" marL="0" rtl="0" algn="ctr">
                        <a:spcBef>
                          <a:spcPts val="0"/>
                        </a:spcBef>
                        <a:spcAft>
                          <a:spcPts val="0"/>
                        </a:spcAft>
                        <a:buNone/>
                      </a:pPr>
                      <a:r>
                        <a:rPr lang="en" sz="800"/>
                        <a:t>9.32</a:t>
                      </a:r>
                      <a:endParaRPr sz="800"/>
                    </a:p>
                  </a:txBody>
                  <a:tcPr marT="91425" marB="91425" marR="91425" marL="91425"/>
                </a:tc>
              </a:tr>
              <a:tr h="296425">
                <a:tc>
                  <a:txBody>
                    <a:bodyPr/>
                    <a:lstStyle/>
                    <a:p>
                      <a:pPr indent="0" lvl="0" marL="0" rtl="0" algn="l">
                        <a:spcBef>
                          <a:spcPts val="0"/>
                        </a:spcBef>
                        <a:spcAft>
                          <a:spcPts val="0"/>
                        </a:spcAft>
                        <a:buNone/>
                      </a:pPr>
                      <a:r>
                        <a:rPr lang="en" sz="800"/>
                        <a:t>Stable Diffusion</a:t>
                      </a:r>
                      <a:endParaRPr sz="800"/>
                    </a:p>
                  </a:txBody>
                  <a:tcPr marT="91425" marB="91425" marR="91425" marL="91425"/>
                </a:tc>
                <a:tc>
                  <a:txBody>
                    <a:bodyPr/>
                    <a:lstStyle/>
                    <a:p>
                      <a:pPr indent="0" lvl="0" marL="0" rtl="0" algn="ctr">
                        <a:spcBef>
                          <a:spcPts val="0"/>
                        </a:spcBef>
                        <a:spcAft>
                          <a:spcPts val="0"/>
                        </a:spcAft>
                        <a:buNone/>
                      </a:pPr>
                      <a:r>
                        <a:rPr lang="en" sz="800"/>
                        <a:t>15.28</a:t>
                      </a:r>
                      <a:endParaRPr sz="800"/>
                    </a:p>
                  </a:txBody>
                  <a:tcPr marT="91425" marB="91425" marR="91425" marL="91425"/>
                </a:tc>
                <a:tc>
                  <a:txBody>
                    <a:bodyPr/>
                    <a:lstStyle/>
                    <a:p>
                      <a:pPr indent="0" lvl="0" marL="0" rtl="0" algn="ctr">
                        <a:spcBef>
                          <a:spcPts val="0"/>
                        </a:spcBef>
                        <a:spcAft>
                          <a:spcPts val="0"/>
                        </a:spcAft>
                        <a:buNone/>
                      </a:pPr>
                      <a:r>
                        <a:rPr lang="en" sz="800"/>
                        <a:t>0.265</a:t>
                      </a:r>
                      <a:endParaRPr sz="800"/>
                    </a:p>
                  </a:txBody>
                  <a:tcPr marT="91425" marB="91425" marR="91425" marL="91425"/>
                </a:tc>
                <a:tc>
                  <a:txBody>
                    <a:bodyPr/>
                    <a:lstStyle/>
                    <a:p>
                      <a:pPr indent="0" lvl="0" marL="0" rtl="0" algn="ctr">
                        <a:spcBef>
                          <a:spcPts val="0"/>
                        </a:spcBef>
                        <a:spcAft>
                          <a:spcPts val="0"/>
                        </a:spcAft>
                        <a:buNone/>
                      </a:pPr>
                      <a:r>
                        <a:rPr lang="en" sz="800"/>
                        <a:t>9.10</a:t>
                      </a:r>
                      <a:endParaRPr sz="800"/>
                    </a:p>
                  </a:txBody>
                  <a:tcPr marT="91425" marB="91425" marR="91425" marL="91425"/>
                </a:tc>
                <a:tc>
                  <a:txBody>
                    <a:bodyPr/>
                    <a:lstStyle/>
                    <a:p>
                      <a:pPr indent="0" lvl="0" marL="0" rtl="0" algn="ctr">
                        <a:spcBef>
                          <a:spcPts val="0"/>
                        </a:spcBef>
                        <a:spcAft>
                          <a:spcPts val="0"/>
                        </a:spcAft>
                        <a:buNone/>
                      </a:pPr>
                      <a:r>
                        <a:rPr lang="en" sz="800"/>
                        <a:t>25.61</a:t>
                      </a:r>
                      <a:endParaRPr sz="800"/>
                    </a:p>
                  </a:txBody>
                  <a:tcPr marT="91425" marB="91425" marR="91425" marL="91425"/>
                </a:tc>
                <a:tc>
                  <a:txBody>
                    <a:bodyPr/>
                    <a:lstStyle/>
                    <a:p>
                      <a:pPr indent="0" lvl="0" marL="0" rtl="0" algn="ctr">
                        <a:spcBef>
                          <a:spcPts val="0"/>
                        </a:spcBef>
                        <a:spcAft>
                          <a:spcPts val="0"/>
                        </a:spcAft>
                        <a:buNone/>
                      </a:pPr>
                      <a:r>
                        <a:rPr lang="en" sz="800"/>
                        <a:t>0.250</a:t>
                      </a:r>
                      <a:endParaRPr sz="800"/>
                    </a:p>
                  </a:txBody>
                  <a:tcPr marT="91425" marB="91425" marR="91425" marL="91425"/>
                </a:tc>
                <a:tc>
                  <a:txBody>
                    <a:bodyPr/>
                    <a:lstStyle/>
                    <a:p>
                      <a:pPr indent="0" lvl="0" marL="0" rtl="0" algn="ctr">
                        <a:spcBef>
                          <a:spcPts val="0"/>
                        </a:spcBef>
                        <a:spcAft>
                          <a:spcPts val="0"/>
                        </a:spcAft>
                        <a:buNone/>
                      </a:pPr>
                      <a:r>
                        <a:rPr lang="en" sz="800"/>
                        <a:t>12.29</a:t>
                      </a:r>
                      <a:endParaRPr sz="800"/>
                    </a:p>
                  </a:txBody>
                  <a:tcPr marT="91425" marB="91425" marR="91425" marL="91425"/>
                </a:tc>
              </a:tr>
              <a:tr h="296425">
                <a:tc>
                  <a:txBody>
                    <a:bodyPr/>
                    <a:lstStyle/>
                    <a:p>
                      <a:pPr indent="0" lvl="0" marL="0" rtl="0" algn="l">
                        <a:spcBef>
                          <a:spcPts val="0"/>
                        </a:spcBef>
                        <a:spcAft>
                          <a:spcPts val="0"/>
                        </a:spcAft>
                        <a:buNone/>
                      </a:pPr>
                      <a:r>
                        <a:rPr lang="en" sz="800"/>
                        <a:t>Stable Inpainting</a:t>
                      </a:r>
                      <a:endParaRPr sz="800"/>
                    </a:p>
                  </a:txBody>
                  <a:tcPr marT="91425" marB="91425" marR="91425" marL="91425"/>
                </a:tc>
                <a:tc>
                  <a:txBody>
                    <a:bodyPr/>
                    <a:lstStyle/>
                    <a:p>
                      <a:pPr indent="0" lvl="0" marL="0" rtl="0" algn="ctr">
                        <a:spcBef>
                          <a:spcPts val="0"/>
                        </a:spcBef>
                        <a:spcAft>
                          <a:spcPts val="0"/>
                        </a:spcAft>
                        <a:buNone/>
                      </a:pPr>
                      <a:r>
                        <a:rPr lang="en" sz="800"/>
                        <a:t>12.57</a:t>
                      </a:r>
                      <a:endParaRPr sz="800"/>
                    </a:p>
                  </a:txBody>
                  <a:tcPr marT="91425" marB="91425" marR="91425" marL="91425"/>
                </a:tc>
                <a:tc>
                  <a:txBody>
                    <a:bodyPr/>
                    <a:lstStyle/>
                    <a:p>
                      <a:pPr indent="0" lvl="0" marL="0" rtl="0" algn="ctr">
                        <a:spcBef>
                          <a:spcPts val="0"/>
                        </a:spcBef>
                        <a:spcAft>
                          <a:spcPts val="0"/>
                        </a:spcAft>
                        <a:buNone/>
                      </a:pPr>
                      <a:r>
                        <a:rPr lang="en" sz="800"/>
                        <a:t>0.264</a:t>
                      </a:r>
                      <a:endParaRPr sz="800"/>
                    </a:p>
                  </a:txBody>
                  <a:tcPr marT="91425" marB="91425" marR="91425" marL="91425"/>
                </a:tc>
                <a:tc>
                  <a:txBody>
                    <a:bodyPr/>
                    <a:lstStyle/>
                    <a:p>
                      <a:pPr indent="0" lvl="0" marL="0" rtl="0" algn="ctr">
                        <a:spcBef>
                          <a:spcPts val="0"/>
                        </a:spcBef>
                        <a:spcAft>
                          <a:spcPts val="0"/>
                        </a:spcAft>
                        <a:buNone/>
                      </a:pPr>
                      <a:r>
                        <a:rPr lang="en" sz="800"/>
                        <a:t>7.07</a:t>
                      </a:r>
                      <a:endParaRPr sz="800"/>
                    </a:p>
                  </a:txBody>
                  <a:tcPr marT="91425" marB="91425" marR="91425" marL="91425"/>
                </a:tc>
                <a:tc>
                  <a:txBody>
                    <a:bodyPr/>
                    <a:lstStyle/>
                    <a:p>
                      <a:pPr indent="0" lvl="0" marL="0" rtl="0" algn="ctr">
                        <a:spcBef>
                          <a:spcPts val="0"/>
                        </a:spcBef>
                        <a:spcAft>
                          <a:spcPts val="0"/>
                        </a:spcAft>
                        <a:buNone/>
                      </a:pPr>
                      <a:r>
                        <a:rPr lang="en" sz="800"/>
                        <a:t>18.13</a:t>
                      </a:r>
                      <a:endParaRPr sz="800"/>
                    </a:p>
                  </a:txBody>
                  <a:tcPr marT="91425" marB="91425" marR="91425" marL="91425"/>
                </a:tc>
                <a:tc>
                  <a:txBody>
                    <a:bodyPr/>
                    <a:lstStyle/>
                    <a:p>
                      <a:pPr indent="0" lvl="0" marL="0" rtl="0" algn="ctr">
                        <a:spcBef>
                          <a:spcPts val="0"/>
                        </a:spcBef>
                        <a:spcAft>
                          <a:spcPts val="0"/>
                        </a:spcAft>
                        <a:buNone/>
                      </a:pPr>
                      <a:r>
                        <a:rPr lang="en" sz="800"/>
                        <a:t>0.246</a:t>
                      </a:r>
                      <a:endParaRPr sz="800"/>
                    </a:p>
                  </a:txBody>
                  <a:tcPr marT="91425" marB="91425" marR="91425" marL="91425"/>
                </a:tc>
                <a:tc>
                  <a:txBody>
                    <a:bodyPr/>
                    <a:lstStyle/>
                    <a:p>
                      <a:pPr indent="0" lvl="0" marL="0" rtl="0" algn="ctr">
                        <a:spcBef>
                          <a:spcPts val="0"/>
                        </a:spcBef>
                        <a:spcAft>
                          <a:spcPts val="0"/>
                        </a:spcAft>
                        <a:buNone/>
                      </a:pPr>
                      <a:r>
                        <a:rPr lang="en" sz="800"/>
                        <a:t>8.50</a:t>
                      </a:r>
                      <a:endParaRPr sz="800"/>
                    </a:p>
                  </a:txBody>
                  <a:tcPr marT="91425" marB="91425" marR="91425" marL="91425"/>
                </a:tc>
              </a:tr>
              <a:tr h="296425">
                <a:tc>
                  <a:txBody>
                    <a:bodyPr/>
                    <a:lstStyle/>
                    <a:p>
                      <a:pPr indent="0" lvl="0" marL="0" rtl="0" algn="l">
                        <a:spcBef>
                          <a:spcPts val="0"/>
                        </a:spcBef>
                        <a:spcAft>
                          <a:spcPts val="0"/>
                        </a:spcAft>
                        <a:buNone/>
                      </a:pPr>
                      <a:r>
                        <a:rPr b="1" lang="en" sz="800"/>
                        <a:t>SmartBrush</a:t>
                      </a:r>
                      <a:endParaRPr b="1" sz="800"/>
                    </a:p>
                  </a:txBody>
                  <a:tcPr marT="91425" marB="91425" marR="91425" marL="91425"/>
                </a:tc>
                <a:tc>
                  <a:txBody>
                    <a:bodyPr/>
                    <a:lstStyle/>
                    <a:p>
                      <a:pPr indent="0" lvl="0" marL="0" rtl="0" algn="ctr">
                        <a:spcBef>
                          <a:spcPts val="0"/>
                        </a:spcBef>
                        <a:spcAft>
                          <a:spcPts val="0"/>
                        </a:spcAft>
                        <a:buNone/>
                      </a:pPr>
                      <a:r>
                        <a:rPr b="1" lang="en" sz="800"/>
                        <a:t>9.71</a:t>
                      </a:r>
                      <a:endParaRPr b="1" sz="800"/>
                    </a:p>
                  </a:txBody>
                  <a:tcPr marT="91425" marB="91425" marR="91425" marL="91425"/>
                </a:tc>
                <a:tc>
                  <a:txBody>
                    <a:bodyPr/>
                    <a:lstStyle/>
                    <a:p>
                      <a:pPr indent="0" lvl="0" marL="0" rtl="0" algn="ctr">
                        <a:spcBef>
                          <a:spcPts val="0"/>
                        </a:spcBef>
                        <a:spcAft>
                          <a:spcPts val="0"/>
                        </a:spcAft>
                        <a:buNone/>
                      </a:pPr>
                      <a:r>
                        <a:rPr b="1" lang="en" sz="800"/>
                        <a:t>0.266</a:t>
                      </a:r>
                      <a:endParaRPr b="1" sz="800"/>
                    </a:p>
                  </a:txBody>
                  <a:tcPr marT="91425" marB="91425" marR="91425" marL="91425"/>
                </a:tc>
                <a:tc>
                  <a:txBody>
                    <a:bodyPr/>
                    <a:lstStyle/>
                    <a:p>
                      <a:pPr indent="0" lvl="0" marL="0" rtl="0" algn="ctr">
                        <a:spcBef>
                          <a:spcPts val="0"/>
                        </a:spcBef>
                        <a:spcAft>
                          <a:spcPts val="0"/>
                        </a:spcAft>
                        <a:buNone/>
                      </a:pPr>
                      <a:r>
                        <a:rPr b="1" lang="en" sz="800"/>
                        <a:t>6.00</a:t>
                      </a:r>
                      <a:endParaRPr b="1" sz="800"/>
                    </a:p>
                  </a:txBody>
                  <a:tcPr marT="91425" marB="91425" marR="91425" marL="91425"/>
                </a:tc>
                <a:tc>
                  <a:txBody>
                    <a:bodyPr/>
                    <a:lstStyle/>
                    <a:p>
                      <a:pPr indent="0" lvl="0" marL="0" rtl="0" algn="ctr">
                        <a:spcBef>
                          <a:spcPts val="0"/>
                        </a:spcBef>
                        <a:spcAft>
                          <a:spcPts val="0"/>
                        </a:spcAft>
                        <a:buNone/>
                      </a:pPr>
                      <a:r>
                        <a:rPr b="1" lang="en" sz="800"/>
                        <a:t>13.22</a:t>
                      </a:r>
                      <a:endParaRPr b="1" sz="800"/>
                    </a:p>
                  </a:txBody>
                  <a:tcPr marT="91425" marB="91425" marR="91425" marL="91425"/>
                </a:tc>
                <a:tc>
                  <a:txBody>
                    <a:bodyPr/>
                    <a:lstStyle/>
                    <a:p>
                      <a:pPr indent="0" lvl="0" marL="0" rtl="0" algn="ctr">
                        <a:spcBef>
                          <a:spcPts val="0"/>
                        </a:spcBef>
                        <a:spcAft>
                          <a:spcPts val="0"/>
                        </a:spcAft>
                        <a:buNone/>
                      </a:pPr>
                      <a:r>
                        <a:rPr b="1" lang="en" sz="800"/>
                        <a:t>0.252</a:t>
                      </a:r>
                      <a:endParaRPr b="1" sz="800"/>
                    </a:p>
                  </a:txBody>
                  <a:tcPr marT="91425" marB="91425" marR="91425" marL="91425"/>
                </a:tc>
                <a:tc>
                  <a:txBody>
                    <a:bodyPr/>
                    <a:lstStyle/>
                    <a:p>
                      <a:pPr indent="0" lvl="0" marL="0" rtl="0" algn="ctr">
                        <a:spcBef>
                          <a:spcPts val="0"/>
                        </a:spcBef>
                        <a:spcAft>
                          <a:spcPts val="0"/>
                        </a:spcAft>
                        <a:buNone/>
                      </a:pPr>
                      <a:r>
                        <a:rPr b="1" lang="en" sz="800"/>
                        <a:t>8.05</a:t>
                      </a:r>
                      <a:endParaRPr b="1" sz="800"/>
                    </a:p>
                  </a:txBody>
                  <a:tcPr marT="91425" marB="91425" marR="91425" marL="91425"/>
                </a:tc>
              </a:tr>
            </a:tbl>
          </a:graphicData>
        </a:graphic>
      </p:graphicFrame>
      <p:sp>
        <p:nvSpPr>
          <p:cNvPr id="784" name="Google Shape;784;p41"/>
          <p:cNvSpPr txBox="1"/>
          <p:nvPr>
            <p:ph idx="2" type="subTitle"/>
          </p:nvPr>
        </p:nvSpPr>
        <p:spPr>
          <a:xfrm>
            <a:off x="1829525" y="4419175"/>
            <a:ext cx="59658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Table: [3] Text-guided object inpainting with bounding box mask</a:t>
            </a:r>
            <a:endParaRPr sz="1000"/>
          </a:p>
        </p:txBody>
      </p:sp>
      <p:sp>
        <p:nvSpPr>
          <p:cNvPr id="785" name="Google Shape;785;p41"/>
          <p:cNvSpPr txBox="1"/>
          <p:nvPr/>
        </p:nvSpPr>
        <p:spPr>
          <a:xfrm>
            <a:off x="682025" y="4771778"/>
            <a:ext cx="82608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50">
                <a:solidFill>
                  <a:schemeClr val="dk1"/>
                </a:solidFill>
                <a:latin typeface="Raleway"/>
                <a:ea typeface="Raleway"/>
                <a:cs typeface="Raleway"/>
                <a:sym typeface="Raleway"/>
              </a:rPr>
              <a:t>Figure and Table source: Figure 3 Page 22431, Table 1 Page 22434, [3] S. Xie, Z. Zhang, Z. Lin, T. Hinz and K. Zhang, "SmartBrush: Text and Shape Guided Object Inpainting with Diffusion Model," 2023 IEEE/CVF Conference on Computer Vision and Pattern Recognition (CVPR), Vancouver, BC, Canada, 2023, pp. 22428-22437, doi: 10.1109/CVPR52729.2023.02148</a:t>
            </a:r>
            <a:endParaRPr sz="750">
              <a:solidFill>
                <a:schemeClr val="dk1"/>
              </a:solidFill>
              <a:latin typeface="Raleway"/>
              <a:ea typeface="Raleway"/>
              <a:cs typeface="Raleway"/>
              <a:sym typeface="Raleway"/>
            </a:endParaRPr>
          </a:p>
        </p:txBody>
      </p:sp>
      <p:sp>
        <p:nvSpPr>
          <p:cNvPr id="786" name="Google Shape;786;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8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 name="Shape 790"/>
        <p:cNvGrpSpPr/>
        <p:nvPr/>
      </p:nvGrpSpPr>
      <p:grpSpPr>
        <a:xfrm>
          <a:off x="0" y="0"/>
          <a:ext cx="0" cy="0"/>
          <a:chOff x="0" y="0"/>
          <a:chExt cx="0" cy="0"/>
        </a:xfrm>
      </p:grpSpPr>
      <p:sp>
        <p:nvSpPr>
          <p:cNvPr id="791" name="Google Shape;791;p42"/>
          <p:cNvSpPr txBox="1"/>
          <p:nvPr>
            <p:ph idx="2" type="subTitle"/>
          </p:nvPr>
        </p:nvSpPr>
        <p:spPr>
          <a:xfrm>
            <a:off x="931275" y="1023700"/>
            <a:ext cx="3684900" cy="138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t>RePaint: Inpainting using DDPM</a:t>
            </a:r>
            <a:endParaRPr b="1"/>
          </a:p>
          <a:p>
            <a:pPr indent="-304800" lvl="0" marL="457200" rtl="0" algn="just">
              <a:spcBef>
                <a:spcPts val="1000"/>
              </a:spcBef>
              <a:spcAft>
                <a:spcPts val="0"/>
              </a:spcAft>
              <a:buSzPts val="1200"/>
              <a:buChar char="●"/>
            </a:pPr>
            <a:r>
              <a:rPr lang="en" sz="1200" u="sng"/>
              <a:t>Step 1</a:t>
            </a:r>
            <a:r>
              <a:rPr lang="en" sz="1200"/>
              <a:t> - Use a deep neural network to generate a rough estimate of missing pixels. This gives a noisy image.</a:t>
            </a:r>
            <a:endParaRPr sz="1200"/>
          </a:p>
          <a:p>
            <a:pPr indent="-304800" lvl="0" marL="457200" rtl="0" algn="just">
              <a:spcBef>
                <a:spcPts val="0"/>
              </a:spcBef>
              <a:spcAft>
                <a:spcPts val="0"/>
              </a:spcAft>
              <a:buSzPts val="1200"/>
              <a:buChar char="●"/>
            </a:pPr>
            <a:r>
              <a:rPr lang="en" sz="1200" u="sng"/>
              <a:t>Step 2</a:t>
            </a:r>
            <a:r>
              <a:rPr lang="en" sz="1200"/>
              <a:t> - The DDPM iteratively refines it.</a:t>
            </a:r>
            <a:endParaRPr sz="1200"/>
          </a:p>
        </p:txBody>
      </p:sp>
      <p:sp>
        <p:nvSpPr>
          <p:cNvPr id="792" name="Google Shape;792;p42"/>
          <p:cNvSpPr txBox="1"/>
          <p:nvPr>
            <p:ph type="title"/>
          </p:nvPr>
        </p:nvSpPr>
        <p:spPr>
          <a:xfrm>
            <a:off x="931275" y="211600"/>
            <a:ext cx="70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 in Survey</a:t>
            </a:r>
            <a:endParaRPr/>
          </a:p>
        </p:txBody>
      </p:sp>
      <p:sp>
        <p:nvSpPr>
          <p:cNvPr id="793" name="Google Shape;793;p42"/>
          <p:cNvSpPr txBox="1"/>
          <p:nvPr>
            <p:ph idx="2" type="subTitle"/>
          </p:nvPr>
        </p:nvSpPr>
        <p:spPr>
          <a:xfrm>
            <a:off x="5009125" y="1023700"/>
            <a:ext cx="3684900" cy="138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t>Spatial Diffusion Model</a:t>
            </a:r>
            <a:endParaRPr b="1"/>
          </a:p>
          <a:p>
            <a:pPr indent="-304800" lvl="0" marL="457200" rtl="0" algn="just">
              <a:spcBef>
                <a:spcPts val="1000"/>
              </a:spcBef>
              <a:spcAft>
                <a:spcPts val="0"/>
              </a:spcAft>
              <a:buSzPts val="1200"/>
              <a:buChar char="●"/>
            </a:pPr>
            <a:r>
              <a:rPr lang="en" sz="1200"/>
              <a:t>Proposed method makes use of a Markov random field.</a:t>
            </a:r>
            <a:endParaRPr sz="1200"/>
          </a:p>
          <a:p>
            <a:pPr indent="-304800" lvl="0" marL="457200" rtl="0" algn="just">
              <a:spcBef>
                <a:spcPts val="0"/>
              </a:spcBef>
              <a:spcAft>
                <a:spcPts val="0"/>
              </a:spcAft>
              <a:buSzPts val="1200"/>
              <a:buChar char="●"/>
            </a:pPr>
            <a:r>
              <a:rPr lang="en" sz="1200"/>
              <a:t>Uses a deep neural network to roughly generate missing pixels, and then the SDM refines this image.</a:t>
            </a:r>
            <a:endParaRPr sz="1200"/>
          </a:p>
        </p:txBody>
      </p:sp>
      <p:pic>
        <p:nvPicPr>
          <p:cNvPr id="794" name="Google Shape;794;p42"/>
          <p:cNvPicPr preferRelativeResize="0"/>
          <p:nvPr/>
        </p:nvPicPr>
        <p:blipFill>
          <a:blip r:embed="rId3">
            <a:alphaModFix/>
          </a:blip>
          <a:stretch>
            <a:fillRect/>
          </a:stretch>
        </p:blipFill>
        <p:spPr>
          <a:xfrm>
            <a:off x="931275" y="2648491"/>
            <a:ext cx="3684900" cy="1672684"/>
          </a:xfrm>
          <a:prstGeom prst="rect">
            <a:avLst/>
          </a:prstGeom>
          <a:noFill/>
          <a:ln>
            <a:noFill/>
          </a:ln>
        </p:spPr>
      </p:pic>
      <p:pic>
        <p:nvPicPr>
          <p:cNvPr id="795" name="Google Shape;795;p42"/>
          <p:cNvPicPr preferRelativeResize="0"/>
          <p:nvPr/>
        </p:nvPicPr>
        <p:blipFill>
          <a:blip r:embed="rId4">
            <a:alphaModFix/>
          </a:blip>
          <a:stretch>
            <a:fillRect/>
          </a:stretch>
        </p:blipFill>
        <p:spPr>
          <a:xfrm>
            <a:off x="5543925" y="2610125"/>
            <a:ext cx="2615308" cy="1749425"/>
          </a:xfrm>
          <a:prstGeom prst="rect">
            <a:avLst/>
          </a:prstGeom>
          <a:noFill/>
          <a:ln>
            <a:noFill/>
          </a:ln>
        </p:spPr>
      </p:pic>
      <p:sp>
        <p:nvSpPr>
          <p:cNvPr id="796" name="Google Shape;796;p42"/>
          <p:cNvSpPr txBox="1"/>
          <p:nvPr/>
        </p:nvSpPr>
        <p:spPr>
          <a:xfrm>
            <a:off x="682025" y="4771778"/>
            <a:ext cx="82608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50">
                <a:solidFill>
                  <a:schemeClr val="dk1"/>
                </a:solidFill>
                <a:latin typeface="Raleway"/>
                <a:ea typeface="Raleway"/>
                <a:cs typeface="Raleway"/>
                <a:sym typeface="Raleway"/>
              </a:rPr>
              <a:t>Figure Source: Fig 1 and Fig 2 Page 2, [4] </a:t>
            </a:r>
            <a:r>
              <a:rPr lang="en" sz="750">
                <a:solidFill>
                  <a:schemeClr val="dk1"/>
                </a:solidFill>
                <a:latin typeface="Raleway"/>
                <a:ea typeface="Raleway"/>
                <a:cs typeface="Raleway"/>
                <a:sym typeface="Raleway"/>
              </a:rPr>
              <a:t>S. Parida, V. Srinivas, B. Jain, R. Naik and N. Rao, "Survey on Diverse Image Inpainting using Diffusion Models," 2023 2nd International Conference on Paradigm Shifts in Communications Embedded Systems, Machine Learning and Signal Processing (PCEMS), Nagpur, India, 2023, pp. 1-5, doi: 10.1109/PCEMS58491.2023.10136091.</a:t>
            </a:r>
            <a:endParaRPr sz="750">
              <a:solidFill>
                <a:schemeClr val="dk1"/>
              </a:solidFill>
              <a:latin typeface="Raleway"/>
              <a:ea typeface="Raleway"/>
              <a:cs typeface="Raleway"/>
              <a:sym typeface="Raleway"/>
            </a:endParaRPr>
          </a:p>
        </p:txBody>
      </p:sp>
      <p:sp>
        <p:nvSpPr>
          <p:cNvPr id="797" name="Google Shape;797;p42"/>
          <p:cNvSpPr txBox="1"/>
          <p:nvPr>
            <p:ph idx="2" type="subTitle"/>
          </p:nvPr>
        </p:nvSpPr>
        <p:spPr>
          <a:xfrm>
            <a:off x="1220175" y="4358075"/>
            <a:ext cx="31071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Figure [4] RePaint</a:t>
            </a:r>
            <a:endParaRPr sz="1000"/>
          </a:p>
        </p:txBody>
      </p:sp>
      <p:sp>
        <p:nvSpPr>
          <p:cNvPr id="798" name="Google Shape;798;p42"/>
          <p:cNvSpPr txBox="1"/>
          <p:nvPr>
            <p:ph idx="2" type="subTitle"/>
          </p:nvPr>
        </p:nvSpPr>
        <p:spPr>
          <a:xfrm>
            <a:off x="5298025" y="4358075"/>
            <a:ext cx="3107100" cy="376800"/>
          </a:xfrm>
          <a:prstGeom prst="rect">
            <a:avLst/>
          </a:prstGeom>
        </p:spPr>
        <p:txBody>
          <a:bodyPr anchorCtr="0" anchor="t" bIns="91425" lIns="91425" spcFirstLastPara="1" rIns="91425" wrap="square" tIns="91425">
            <a:noAutofit/>
          </a:bodyPr>
          <a:lstStyle/>
          <a:p>
            <a:pPr indent="0" lvl="0" marL="0" rtl="0" algn="ctr">
              <a:lnSpc>
                <a:spcPct val="128572"/>
              </a:lnSpc>
              <a:spcBef>
                <a:spcPts val="0"/>
              </a:spcBef>
              <a:spcAft>
                <a:spcPts val="1000"/>
              </a:spcAft>
              <a:buNone/>
            </a:pPr>
            <a:r>
              <a:rPr lang="en" sz="1000"/>
              <a:t>Figure [4] SDM</a:t>
            </a:r>
            <a:endParaRPr sz="1000"/>
          </a:p>
        </p:txBody>
      </p:sp>
      <p:sp>
        <p:nvSpPr>
          <p:cNvPr id="799" name="Google Shape;799;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9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9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AP Research Defense for High School by Slidesgo">
  <a:themeElements>
    <a:clrScheme name="Simple Light">
      <a:dk1>
        <a:srgbClr val="434343"/>
      </a:dk1>
      <a:lt1>
        <a:srgbClr val="F3F3F3"/>
      </a:lt1>
      <a:dk2>
        <a:srgbClr val="76A5AF"/>
      </a:dk2>
      <a:lt2>
        <a:srgbClr val="A2C4C9"/>
      </a:lt2>
      <a:accent1>
        <a:srgbClr val="FFFFFF"/>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